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Lst>
  <p:notesMasterIdLst>
    <p:notesMasterId r:id="rId29"/>
  </p:notesMasterIdLst>
  <p:sldIdLst>
    <p:sldId id="278" r:id="rId3"/>
    <p:sldId id="746" r:id="rId4"/>
    <p:sldId id="709" r:id="rId5"/>
    <p:sldId id="736" r:id="rId6"/>
    <p:sldId id="651" r:id="rId7"/>
    <p:sldId id="752" r:id="rId8"/>
    <p:sldId id="753" r:id="rId9"/>
    <p:sldId id="733" r:id="rId10"/>
    <p:sldId id="734" r:id="rId11"/>
    <p:sldId id="735" r:id="rId12"/>
    <p:sldId id="754" r:id="rId13"/>
    <p:sldId id="755" r:id="rId14"/>
    <p:sldId id="739" r:id="rId15"/>
    <p:sldId id="756" r:id="rId16"/>
    <p:sldId id="740" r:id="rId17"/>
    <p:sldId id="743" r:id="rId18"/>
    <p:sldId id="732" r:id="rId19"/>
    <p:sldId id="744" r:id="rId20"/>
    <p:sldId id="257" r:id="rId21"/>
    <p:sldId id="757" r:id="rId22"/>
    <p:sldId id="258" r:id="rId23"/>
    <p:sldId id="745" r:id="rId24"/>
    <p:sldId id="737" r:id="rId25"/>
    <p:sldId id="747" r:id="rId26"/>
    <p:sldId id="748" r:id="rId27"/>
    <p:sldId id="742"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5CD"/>
    <a:srgbClr val="0050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92872" autoAdjust="0"/>
  </p:normalViewPr>
  <p:slideViewPr>
    <p:cSldViewPr snapToGrid="0" showGuides="1">
      <p:cViewPr varScale="1">
        <p:scale>
          <a:sx n="117" d="100"/>
          <a:sy n="117" d="100"/>
        </p:scale>
        <p:origin x="744" y="102"/>
      </p:cViewPr>
      <p:guideLst>
        <p:guide orient="horz" pos="3702"/>
        <p:guide pos="390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Wurzer" userId="a25ecb2e44f52773" providerId="LiveId" clId="{87F125EE-1967-499E-969A-40C8DAAD80DB}"/>
    <pc:docChg chg="undo custSel addSld delSld modSld">
      <pc:chgData name="Robert Wurzer" userId="a25ecb2e44f52773" providerId="LiveId" clId="{87F125EE-1967-499E-969A-40C8DAAD80DB}" dt="2024-04-27T15:43:21.155" v="73" actId="20577"/>
      <pc:docMkLst>
        <pc:docMk/>
      </pc:docMkLst>
      <pc:sldChg chg="add del modTransition">
        <pc:chgData name="Robert Wurzer" userId="a25ecb2e44f52773" providerId="LiveId" clId="{87F125EE-1967-499E-969A-40C8DAAD80DB}" dt="2024-04-23T18:15:10.400" v="3"/>
        <pc:sldMkLst>
          <pc:docMk/>
          <pc:sldMk cId="0" sldId="258"/>
        </pc:sldMkLst>
      </pc:sldChg>
      <pc:sldChg chg="del">
        <pc:chgData name="Robert Wurzer" userId="a25ecb2e44f52773" providerId="LiveId" clId="{87F125EE-1967-499E-969A-40C8DAAD80DB}" dt="2024-04-23T18:15:01.584" v="2" actId="2696"/>
        <pc:sldMkLst>
          <pc:docMk/>
          <pc:sldMk cId="0" sldId="259"/>
        </pc:sldMkLst>
      </pc:sldChg>
      <pc:sldChg chg="addSp delSp modSp mod">
        <pc:chgData name="Robert Wurzer" userId="a25ecb2e44f52773" providerId="LiveId" clId="{87F125EE-1967-499E-969A-40C8DAAD80DB}" dt="2024-04-27T15:37:15.961" v="44" actId="14100"/>
        <pc:sldMkLst>
          <pc:docMk/>
          <pc:sldMk cId="2045813266" sldId="651"/>
        </pc:sldMkLst>
        <pc:spChg chg="add del">
          <ac:chgData name="Robert Wurzer" userId="a25ecb2e44f52773" providerId="LiveId" clId="{87F125EE-1967-499E-969A-40C8DAAD80DB}" dt="2024-04-27T15:37:00.220" v="41" actId="22"/>
          <ac:spMkLst>
            <pc:docMk/>
            <pc:sldMk cId="2045813266" sldId="651"/>
            <ac:spMk id="5" creationId="{D96F17FD-61DF-A328-FF76-21521891445E}"/>
          </ac:spMkLst>
        </pc:spChg>
        <pc:spChg chg="add mod">
          <ac:chgData name="Robert Wurzer" userId="a25ecb2e44f52773" providerId="LiveId" clId="{87F125EE-1967-499E-969A-40C8DAAD80DB}" dt="2024-04-27T15:37:15.961" v="44" actId="14100"/>
          <ac:spMkLst>
            <pc:docMk/>
            <pc:sldMk cId="2045813266" sldId="651"/>
            <ac:spMk id="7" creationId="{DF52ADEA-31D7-5327-9526-2F3DD46139C9}"/>
          </ac:spMkLst>
        </pc:spChg>
      </pc:sldChg>
      <pc:sldChg chg="modSp mod">
        <pc:chgData name="Robert Wurzer" userId="a25ecb2e44f52773" providerId="LiveId" clId="{87F125EE-1967-499E-969A-40C8DAAD80DB}" dt="2024-04-27T15:34:43.854" v="39" actId="6549"/>
        <pc:sldMkLst>
          <pc:docMk/>
          <pc:sldMk cId="2438812083" sldId="709"/>
        </pc:sldMkLst>
        <pc:spChg chg="mod">
          <ac:chgData name="Robert Wurzer" userId="a25ecb2e44f52773" providerId="LiveId" clId="{87F125EE-1967-499E-969A-40C8DAAD80DB}" dt="2024-04-27T15:34:43.854" v="39" actId="6549"/>
          <ac:spMkLst>
            <pc:docMk/>
            <pc:sldMk cId="2438812083" sldId="709"/>
            <ac:spMk id="3" creationId="{881E1215-D758-BC6B-D2BA-CD8DCD0582D8}"/>
          </ac:spMkLst>
        </pc:spChg>
      </pc:sldChg>
      <pc:sldChg chg="modSp mod">
        <pc:chgData name="Robert Wurzer" userId="a25ecb2e44f52773" providerId="LiveId" clId="{87F125EE-1967-499E-969A-40C8DAAD80DB}" dt="2024-04-27T15:43:21.155" v="73" actId="20577"/>
        <pc:sldMkLst>
          <pc:docMk/>
          <pc:sldMk cId="1063475543" sldId="740"/>
        </pc:sldMkLst>
        <pc:spChg chg="mod">
          <ac:chgData name="Robert Wurzer" userId="a25ecb2e44f52773" providerId="LiveId" clId="{87F125EE-1967-499E-969A-40C8DAAD80DB}" dt="2024-04-27T15:43:21.155" v="73" actId="20577"/>
          <ac:spMkLst>
            <pc:docMk/>
            <pc:sldMk cId="1063475543" sldId="740"/>
            <ac:spMk id="3" creationId="{2EE1C371-3330-865B-6786-94672984120F}"/>
          </ac:spMkLst>
        </pc:spChg>
      </pc:sldChg>
      <pc:sldChg chg="add">
        <pc:chgData name="Robert Wurzer" userId="a25ecb2e44f52773" providerId="LiveId" clId="{87F125EE-1967-499E-969A-40C8DAAD80DB}" dt="2024-04-23T18:14:32.417" v="0"/>
        <pc:sldMkLst>
          <pc:docMk/>
          <pc:sldMk cId="0" sldId="7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5657F-914E-8247-813C-B5E570620A4E}" type="datetimeFigureOut">
              <a:rPr lang="de-DE" smtClean="0"/>
              <a:t>27.04.2024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8FB3E-CAAE-244B-AB74-E5338791E2D3}" type="slidenum">
              <a:rPr lang="de-DE" smtClean="0"/>
              <a:t>‹Nr.›</a:t>
            </a:fld>
            <a:endParaRPr lang="de-DE"/>
          </a:p>
        </p:txBody>
      </p:sp>
    </p:spTree>
    <p:extLst>
      <p:ext uri="{BB962C8B-B14F-4D97-AF65-F5344CB8AC3E}">
        <p14:creationId xmlns:p14="http://schemas.microsoft.com/office/powerpoint/2010/main" val="265855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E8FB3E-CAAE-244B-AB74-E5338791E2D3}" type="slidenum">
              <a:rPr lang="de-DE" smtClean="0"/>
              <a:t>1</a:t>
            </a:fld>
            <a:endParaRPr lang="de-DE" dirty="0"/>
          </a:p>
        </p:txBody>
      </p:sp>
    </p:spTree>
    <p:extLst>
      <p:ext uri="{BB962C8B-B14F-4D97-AF65-F5344CB8AC3E}">
        <p14:creationId xmlns:p14="http://schemas.microsoft.com/office/powerpoint/2010/main" val="1372996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ÖJV_Titelfolie_Lichtgrau">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tx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8" name="Grafik 7">
            <a:extLst>
              <a:ext uri="{FF2B5EF4-FFF2-40B4-BE49-F238E27FC236}">
                <a16:creationId xmlns:a16="http://schemas.microsoft.com/office/drawing/2014/main" id="{928763B5-ED12-6F44-9FB5-F1DF74A4E7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75520" y="373380"/>
            <a:ext cx="1920240" cy="2400300"/>
          </a:xfrm>
          <a:prstGeom prst="rect">
            <a:avLst/>
          </a:prstGeom>
        </p:spPr>
      </p:pic>
    </p:spTree>
    <p:extLst>
      <p:ext uri="{BB962C8B-B14F-4D97-AF65-F5344CB8AC3E}">
        <p14:creationId xmlns:p14="http://schemas.microsoft.com/office/powerpoint/2010/main" val="274481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ÖJV_Titel_Inhalt_Bild_Wei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16EF4-E163-4C41-9128-FF47A1A86787}"/>
              </a:ext>
            </a:extLst>
          </p:cNvPr>
          <p:cNvSpPr>
            <a:spLocks noGrp="1"/>
          </p:cNvSpPr>
          <p:nvPr>
            <p:ph type="title" hasCustomPrompt="1"/>
          </p:nvPr>
        </p:nvSpPr>
        <p:spPr>
          <a:xfrm>
            <a:off x="444501" y="493713"/>
            <a:ext cx="9288464" cy="1196975"/>
          </a:xfrm>
        </p:spPr>
        <p:txBody>
          <a:bodyPr/>
          <a:lstStyle>
            <a:lvl1pPr>
              <a:defRPr>
                <a:solidFill>
                  <a:schemeClr val="tx2"/>
                </a:solidFill>
              </a:defRPr>
            </a:lvl1pPr>
          </a:lstStyle>
          <a:p>
            <a:r>
              <a:rPr lang="de-DE" dirty="0"/>
              <a:t>NÖ Jagdverband </a:t>
            </a:r>
            <a:br>
              <a:rPr lang="de-DE" dirty="0"/>
            </a:br>
            <a:r>
              <a:rPr lang="de-DE" dirty="0"/>
              <a:t>Titel – zweizeilig</a:t>
            </a:r>
            <a:endParaRPr lang="de-AT" dirty="0"/>
          </a:p>
        </p:txBody>
      </p:sp>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a:xfrm>
            <a:off x="444500" y="1881188"/>
            <a:ext cx="5575299" cy="4464049"/>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chemeClr val="accent1"/>
                </a:solidFill>
              </a:rPr>
              <a:t>|</a:t>
            </a:r>
            <a:r>
              <a:rPr lang="de-AT" dirty="0"/>
              <a:t> </a:t>
            </a:r>
            <a:fld id="{D1B2E368-3D0E-4F12-80ED-E476974A6098}" type="slidenum">
              <a:rPr lang="de-AT" smtClean="0"/>
              <a:pPr/>
              <a:t>‹Nr.›</a:t>
            </a:fld>
            <a:endParaRPr lang="de-AT" dirty="0"/>
          </a:p>
        </p:txBody>
      </p:sp>
      <p:pic>
        <p:nvPicPr>
          <p:cNvPr id="7" name="Grafik 6">
            <a:extLst>
              <a:ext uri="{FF2B5EF4-FFF2-40B4-BE49-F238E27FC236}">
                <a16:creationId xmlns:a16="http://schemas.microsoft.com/office/drawing/2014/main" id="{EAF32B06-C988-C446-8146-E205707F7F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74070" y="428244"/>
            <a:ext cx="966825" cy="1208532"/>
          </a:xfrm>
          <a:prstGeom prst="rect">
            <a:avLst/>
          </a:prstGeom>
        </p:spPr>
      </p:pic>
      <p:sp>
        <p:nvSpPr>
          <p:cNvPr id="5" name="Bildplatzhalter 4">
            <a:extLst>
              <a:ext uri="{FF2B5EF4-FFF2-40B4-BE49-F238E27FC236}">
                <a16:creationId xmlns:a16="http://schemas.microsoft.com/office/drawing/2014/main" id="{3FCF6B0B-3B83-0849-B6CD-3DD3CCA7628A}"/>
              </a:ext>
            </a:extLst>
          </p:cNvPr>
          <p:cNvSpPr>
            <a:spLocks noGrp="1"/>
          </p:cNvSpPr>
          <p:nvPr>
            <p:ph type="pic" sz="quarter" idx="13"/>
          </p:nvPr>
        </p:nvSpPr>
        <p:spPr>
          <a:xfrm>
            <a:off x="6172203" y="1881188"/>
            <a:ext cx="5503860" cy="4464050"/>
          </a:xfrm>
        </p:spPr>
        <p:txBody>
          <a:bodyPr anchor="ctr"/>
          <a:lstStyle>
            <a:lvl1pPr marL="0" indent="0" algn="ctr">
              <a:buFontTx/>
              <a:buNone/>
              <a:defRPr/>
            </a:lvl1pPr>
          </a:lstStyle>
          <a:p>
            <a:endParaRPr lang="de-DE"/>
          </a:p>
        </p:txBody>
      </p:sp>
    </p:spTree>
    <p:extLst>
      <p:ext uri="{BB962C8B-B14F-4D97-AF65-F5344CB8AC3E}">
        <p14:creationId xmlns:p14="http://schemas.microsoft.com/office/powerpoint/2010/main" val="124701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NÖJV_Titel_Zwei_Inhalte_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00755-D157-46AF-AEE4-AE8EB134A163}"/>
              </a:ext>
            </a:extLst>
          </p:cNvPr>
          <p:cNvSpPr>
            <a:spLocks noGrp="1"/>
          </p:cNvSpPr>
          <p:nvPr>
            <p:ph type="title" hasCustomPrompt="1"/>
          </p:nvPr>
        </p:nvSpPr>
        <p:spPr>
          <a:xfrm>
            <a:off x="444501" y="493713"/>
            <a:ext cx="9288464" cy="1196975"/>
          </a:xfrm>
        </p:spPr>
        <p:txBody>
          <a:bodyPr/>
          <a:lstStyle>
            <a:lvl1pPr>
              <a:defRPr>
                <a:solidFill>
                  <a:schemeClr val="tx2"/>
                </a:solidFill>
              </a:defRPr>
            </a:lvl1pPr>
          </a:lstStyle>
          <a:p>
            <a:r>
              <a:rPr lang="de-DE" dirty="0"/>
              <a:t>NÖ Jagdverband </a:t>
            </a:r>
            <a:br>
              <a:rPr lang="de-DE" dirty="0"/>
            </a:br>
            <a:r>
              <a:rPr lang="de-DE" dirty="0"/>
              <a:t>Titel – zweizeilig</a:t>
            </a:r>
            <a:endParaRPr lang="de-AT" dirty="0"/>
          </a:p>
        </p:txBody>
      </p:sp>
      <p:sp>
        <p:nvSpPr>
          <p:cNvPr id="3" name="Inhaltsplatzhalter 2">
            <a:extLst>
              <a:ext uri="{FF2B5EF4-FFF2-40B4-BE49-F238E27FC236}">
                <a16:creationId xmlns:a16="http://schemas.microsoft.com/office/drawing/2014/main" id="{1987DFD0-C8C2-45CB-81CF-B102783D9690}"/>
              </a:ext>
            </a:extLst>
          </p:cNvPr>
          <p:cNvSpPr>
            <a:spLocks noGrp="1"/>
          </p:cNvSpPr>
          <p:nvPr>
            <p:ph sz="half" idx="1"/>
          </p:nvPr>
        </p:nvSpPr>
        <p:spPr>
          <a:xfrm>
            <a:off x="444501" y="1881188"/>
            <a:ext cx="5575300" cy="4464049"/>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Inhaltsplatzhalter 3">
            <a:extLst>
              <a:ext uri="{FF2B5EF4-FFF2-40B4-BE49-F238E27FC236}">
                <a16:creationId xmlns:a16="http://schemas.microsoft.com/office/drawing/2014/main" id="{EF6002CD-6B4A-44E7-823E-3EE39754E3CA}"/>
              </a:ext>
            </a:extLst>
          </p:cNvPr>
          <p:cNvSpPr>
            <a:spLocks noGrp="1"/>
          </p:cNvSpPr>
          <p:nvPr>
            <p:ph sz="half" idx="2"/>
          </p:nvPr>
        </p:nvSpPr>
        <p:spPr>
          <a:xfrm>
            <a:off x="6172201" y="1881187"/>
            <a:ext cx="5503861" cy="4464049"/>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7" name="Foliennummernplatzhalter 6">
            <a:extLst>
              <a:ext uri="{FF2B5EF4-FFF2-40B4-BE49-F238E27FC236}">
                <a16:creationId xmlns:a16="http://schemas.microsoft.com/office/drawing/2014/main" id="{2DB4D69A-2CDB-41B0-A800-8F375EFE906D}"/>
              </a:ext>
            </a:extLst>
          </p:cNvPr>
          <p:cNvSpPr>
            <a:spLocks noGrp="1"/>
          </p:cNvSpPr>
          <p:nvPr>
            <p:ph type="sldNum" sz="quarter" idx="12"/>
          </p:nvPr>
        </p:nvSpPr>
        <p:spPr/>
        <p:txBody>
          <a:bodyPr/>
          <a:lstStyle/>
          <a:p>
            <a:r>
              <a:rPr lang="de-AT" dirty="0">
                <a:solidFill>
                  <a:schemeClr val="accent1"/>
                </a:solidFill>
              </a:rPr>
              <a:t>|</a:t>
            </a:r>
            <a:r>
              <a:rPr lang="de-AT" dirty="0"/>
              <a:t> </a:t>
            </a:r>
            <a:fld id="{D1B2E368-3D0E-4F12-80ED-E476974A6098}" type="slidenum">
              <a:rPr lang="de-AT" smtClean="0"/>
              <a:pPr/>
              <a:t>‹Nr.›</a:t>
            </a:fld>
            <a:endParaRPr lang="de-AT" dirty="0"/>
          </a:p>
        </p:txBody>
      </p:sp>
      <p:pic>
        <p:nvPicPr>
          <p:cNvPr id="8" name="Grafik 7">
            <a:extLst>
              <a:ext uri="{FF2B5EF4-FFF2-40B4-BE49-F238E27FC236}">
                <a16:creationId xmlns:a16="http://schemas.microsoft.com/office/drawing/2014/main" id="{84EB4B02-5477-524D-BA3D-63414EE584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74070" y="428244"/>
            <a:ext cx="966825" cy="1208532"/>
          </a:xfrm>
          <a:prstGeom prst="rect">
            <a:avLst/>
          </a:prstGeom>
        </p:spPr>
      </p:pic>
    </p:spTree>
    <p:extLst>
      <p:ext uri="{BB962C8B-B14F-4D97-AF65-F5344CB8AC3E}">
        <p14:creationId xmlns:p14="http://schemas.microsoft.com/office/powerpoint/2010/main" val="23746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NÖJV_Titel_Zwei_Inhalte_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6484B-328F-430E-9667-6DC1FEC4542B}"/>
              </a:ext>
            </a:extLst>
          </p:cNvPr>
          <p:cNvSpPr>
            <a:spLocks noGrp="1"/>
          </p:cNvSpPr>
          <p:nvPr>
            <p:ph type="title" hasCustomPrompt="1"/>
          </p:nvPr>
        </p:nvSpPr>
        <p:spPr>
          <a:xfrm>
            <a:off x="444500" y="493713"/>
            <a:ext cx="9288463" cy="1196975"/>
          </a:xfrm>
        </p:spPr>
        <p:txBody>
          <a:bodyPr/>
          <a:lstStyle>
            <a:lvl1pPr>
              <a:defRPr>
                <a:solidFill>
                  <a:schemeClr val="tx2"/>
                </a:solidFill>
              </a:defRPr>
            </a:lvl1pPr>
          </a:lstStyle>
          <a:p>
            <a:r>
              <a:rPr lang="de-DE" dirty="0"/>
              <a:t>NÖ Jagdverband </a:t>
            </a:r>
            <a:br>
              <a:rPr lang="de-DE" dirty="0"/>
            </a:br>
            <a:r>
              <a:rPr lang="de-DE" dirty="0"/>
              <a:t>Titel – zweizeilig</a:t>
            </a:r>
            <a:endParaRPr lang="de-AT" dirty="0"/>
          </a:p>
        </p:txBody>
      </p:sp>
      <p:sp>
        <p:nvSpPr>
          <p:cNvPr id="3" name="Textplatzhalter 2">
            <a:extLst>
              <a:ext uri="{FF2B5EF4-FFF2-40B4-BE49-F238E27FC236}">
                <a16:creationId xmlns:a16="http://schemas.microsoft.com/office/drawing/2014/main" id="{D516A5C5-288F-496C-9D41-EDF0EB7A9435}"/>
              </a:ext>
            </a:extLst>
          </p:cNvPr>
          <p:cNvSpPr>
            <a:spLocks noGrp="1"/>
          </p:cNvSpPr>
          <p:nvPr>
            <p:ph type="body" idx="1" hasCustomPrompt="1"/>
          </p:nvPr>
        </p:nvSpPr>
        <p:spPr>
          <a:xfrm>
            <a:off x="444500" y="1857375"/>
            <a:ext cx="5575298" cy="381733"/>
          </a:xfrm>
        </p:spPr>
        <p:txBody>
          <a:bodyPr anchor="b">
            <a:norm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dirty="0"/>
              <a:t>Untertitel</a:t>
            </a:r>
            <a:endParaRPr lang="de-AT" dirty="0"/>
          </a:p>
        </p:txBody>
      </p:sp>
      <p:sp>
        <p:nvSpPr>
          <p:cNvPr id="4" name="Inhaltsplatzhalter 3">
            <a:extLst>
              <a:ext uri="{FF2B5EF4-FFF2-40B4-BE49-F238E27FC236}">
                <a16:creationId xmlns:a16="http://schemas.microsoft.com/office/drawing/2014/main" id="{DE5D43FE-2758-4775-8167-3E433E4BB5E9}"/>
              </a:ext>
            </a:extLst>
          </p:cNvPr>
          <p:cNvSpPr>
            <a:spLocks noGrp="1"/>
          </p:cNvSpPr>
          <p:nvPr>
            <p:ph sz="half" idx="2"/>
          </p:nvPr>
        </p:nvSpPr>
        <p:spPr>
          <a:xfrm>
            <a:off x="444500" y="2344614"/>
            <a:ext cx="5575300" cy="4000623"/>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Textplatzhalter 4">
            <a:extLst>
              <a:ext uri="{FF2B5EF4-FFF2-40B4-BE49-F238E27FC236}">
                <a16:creationId xmlns:a16="http://schemas.microsoft.com/office/drawing/2014/main" id="{E230BDF5-7B52-48C7-B8B4-2A3F01F0B281}"/>
              </a:ext>
            </a:extLst>
          </p:cNvPr>
          <p:cNvSpPr>
            <a:spLocks noGrp="1"/>
          </p:cNvSpPr>
          <p:nvPr>
            <p:ph type="body" sz="quarter" idx="3" hasCustomPrompt="1"/>
          </p:nvPr>
        </p:nvSpPr>
        <p:spPr>
          <a:xfrm>
            <a:off x="6167438" y="1857375"/>
            <a:ext cx="5508624" cy="381733"/>
          </a:xfrm>
        </p:spPr>
        <p:txBody>
          <a:bodyPr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dirty="0"/>
              <a:t>Untertitel</a:t>
            </a:r>
            <a:endParaRPr lang="de-AT" dirty="0"/>
          </a:p>
        </p:txBody>
      </p:sp>
      <p:sp>
        <p:nvSpPr>
          <p:cNvPr id="6" name="Inhaltsplatzhalter 5">
            <a:extLst>
              <a:ext uri="{FF2B5EF4-FFF2-40B4-BE49-F238E27FC236}">
                <a16:creationId xmlns:a16="http://schemas.microsoft.com/office/drawing/2014/main" id="{73AEDBCA-FA38-4BD2-86F0-2F5405A2B2C0}"/>
              </a:ext>
            </a:extLst>
          </p:cNvPr>
          <p:cNvSpPr>
            <a:spLocks noGrp="1"/>
          </p:cNvSpPr>
          <p:nvPr>
            <p:ph sz="quarter" idx="4"/>
          </p:nvPr>
        </p:nvSpPr>
        <p:spPr>
          <a:xfrm>
            <a:off x="6167439" y="2344614"/>
            <a:ext cx="5508624" cy="400062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Foliennummernplatzhalter 8">
            <a:extLst>
              <a:ext uri="{FF2B5EF4-FFF2-40B4-BE49-F238E27FC236}">
                <a16:creationId xmlns:a16="http://schemas.microsoft.com/office/drawing/2014/main" id="{1883079F-A02B-4EC9-AD5E-C932DEFB8F25}"/>
              </a:ext>
            </a:extLst>
          </p:cNvPr>
          <p:cNvSpPr>
            <a:spLocks noGrp="1"/>
          </p:cNvSpPr>
          <p:nvPr>
            <p:ph type="sldNum" sz="quarter" idx="12"/>
          </p:nvPr>
        </p:nvSpPr>
        <p:spPr/>
        <p:txBody>
          <a:bodyPr/>
          <a:lstStyle/>
          <a:p>
            <a:r>
              <a:rPr lang="de-AT" dirty="0">
                <a:solidFill>
                  <a:schemeClr val="accent1"/>
                </a:solidFill>
              </a:rPr>
              <a:t>|</a:t>
            </a:r>
            <a:r>
              <a:rPr lang="de-AT" dirty="0"/>
              <a:t> </a:t>
            </a:r>
            <a:fld id="{D1B2E368-3D0E-4F12-80ED-E476974A6098}" type="slidenum">
              <a:rPr lang="de-AT" smtClean="0"/>
              <a:pPr/>
              <a:t>‹Nr.›</a:t>
            </a:fld>
            <a:endParaRPr lang="de-AT" dirty="0"/>
          </a:p>
        </p:txBody>
      </p:sp>
      <p:pic>
        <p:nvPicPr>
          <p:cNvPr id="10" name="Grafik 9">
            <a:extLst>
              <a:ext uri="{FF2B5EF4-FFF2-40B4-BE49-F238E27FC236}">
                <a16:creationId xmlns:a16="http://schemas.microsoft.com/office/drawing/2014/main" id="{B2B3986E-DB2F-BD4E-B31B-65FD1247E4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74070" y="428244"/>
            <a:ext cx="966825" cy="1208532"/>
          </a:xfrm>
          <a:prstGeom prst="rect">
            <a:avLst/>
          </a:prstGeom>
        </p:spPr>
      </p:pic>
    </p:spTree>
    <p:extLst>
      <p:ext uri="{BB962C8B-B14F-4D97-AF65-F5344CB8AC3E}">
        <p14:creationId xmlns:p14="http://schemas.microsoft.com/office/powerpoint/2010/main" val="195338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ÖJV_Titel_Lichtgrau">
    <p:bg>
      <p:bgPr>
        <a:solidFill>
          <a:schemeClr val="bg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80664C8-43EE-6242-9709-CDFA0DC53F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272712" y="0"/>
            <a:ext cx="1919287" cy="6858000"/>
          </a:xfrm>
          <a:prstGeom prst="rect">
            <a:avLst/>
          </a:prstGeom>
        </p:spPr>
      </p:pic>
      <p:sp>
        <p:nvSpPr>
          <p:cNvPr id="2" name="Titel 1">
            <a:extLst>
              <a:ext uri="{FF2B5EF4-FFF2-40B4-BE49-F238E27FC236}">
                <a16:creationId xmlns:a16="http://schemas.microsoft.com/office/drawing/2014/main" id="{EF9FC61F-38DC-46E1-A648-2BF0FCD6E1ED}"/>
              </a:ext>
            </a:extLst>
          </p:cNvPr>
          <p:cNvSpPr>
            <a:spLocks noGrp="1"/>
          </p:cNvSpPr>
          <p:nvPr>
            <p:ph type="title" hasCustomPrompt="1"/>
          </p:nvPr>
        </p:nvSpPr>
        <p:spPr>
          <a:xfrm>
            <a:off x="444500" y="493713"/>
            <a:ext cx="9288464" cy="1196975"/>
          </a:xfrm>
        </p:spPr>
        <p:txBody>
          <a:bodyPr anchor="b"/>
          <a:lstStyle>
            <a:lvl1pPr>
              <a:defRPr>
                <a:solidFill>
                  <a:schemeClr val="tx2"/>
                </a:solidFill>
              </a:defRPr>
            </a:lvl1pPr>
          </a:lstStyle>
          <a:p>
            <a:r>
              <a:rPr lang="de-DE" dirty="0"/>
              <a:t>NÖ Jagdverband </a:t>
            </a:r>
            <a:br>
              <a:rPr lang="de-DE" dirty="0"/>
            </a:br>
            <a:r>
              <a:rPr lang="de-DE" dirty="0"/>
              <a:t>Titel – zweizeilig</a:t>
            </a:r>
            <a:endParaRPr lang="de-AT" dirty="0"/>
          </a:p>
        </p:txBody>
      </p:sp>
      <p:sp>
        <p:nvSpPr>
          <p:cNvPr id="5" name="Foliennummernplatzhalter 4">
            <a:extLst>
              <a:ext uri="{FF2B5EF4-FFF2-40B4-BE49-F238E27FC236}">
                <a16:creationId xmlns:a16="http://schemas.microsoft.com/office/drawing/2014/main" id="{B05E1900-D7D4-4B2E-B35B-4CD4EEFC5F85}"/>
              </a:ext>
            </a:extLst>
          </p:cNvPr>
          <p:cNvSpPr>
            <a:spLocks noGrp="1"/>
          </p:cNvSpPr>
          <p:nvPr>
            <p:ph type="sldNum" sz="quarter" idx="12"/>
          </p:nvPr>
        </p:nvSpPr>
        <p:spPr/>
        <p:txBody>
          <a:bodyPr/>
          <a:lstStyle>
            <a:lvl1pPr>
              <a:defRPr>
                <a:solidFill>
                  <a:schemeClr val="bg2"/>
                </a:solidFill>
              </a:defRPr>
            </a:lvl1pPr>
          </a:lstStyle>
          <a:p>
            <a:r>
              <a:rPr lang="de-AT" dirty="0"/>
              <a:t>| </a:t>
            </a:r>
            <a:fld id="{D1B2E368-3D0E-4F12-80ED-E476974A6098}" type="slidenum">
              <a:rPr lang="de-AT" smtClean="0"/>
              <a:pPr/>
              <a:t>‹Nr.›</a:t>
            </a:fld>
            <a:endParaRPr lang="de-AT" dirty="0"/>
          </a:p>
        </p:txBody>
      </p:sp>
      <p:pic>
        <p:nvPicPr>
          <p:cNvPr id="6" name="Grafik 5">
            <a:extLst>
              <a:ext uri="{FF2B5EF4-FFF2-40B4-BE49-F238E27FC236}">
                <a16:creationId xmlns:a16="http://schemas.microsoft.com/office/drawing/2014/main" id="{7E07F18B-D7AE-A14D-8EC5-1806D35DA57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Tree>
    <p:extLst>
      <p:ext uri="{BB962C8B-B14F-4D97-AF65-F5344CB8AC3E}">
        <p14:creationId xmlns:p14="http://schemas.microsoft.com/office/powerpoint/2010/main" val="357043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ÖJV_Titel_Jagdgrü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t>| </a:t>
            </a:r>
            <a:fld id="{D1B2E368-3D0E-4F12-80ED-E476974A6098}" type="slidenum">
              <a:rPr lang="de-AT" smtClean="0"/>
              <a:pPr/>
              <a:t>‹Nr.›</a:t>
            </a:fld>
            <a:endParaRPr lang="de-AT" dirty="0"/>
          </a:p>
        </p:txBody>
      </p:sp>
      <p:sp>
        <p:nvSpPr>
          <p:cNvPr id="8" name="Titel 1">
            <a:extLst>
              <a:ext uri="{FF2B5EF4-FFF2-40B4-BE49-F238E27FC236}">
                <a16:creationId xmlns:a16="http://schemas.microsoft.com/office/drawing/2014/main" id="{C28F8613-DE0E-D048-ABF2-248C7023EEE4}"/>
              </a:ext>
            </a:extLst>
          </p:cNvPr>
          <p:cNvSpPr>
            <a:spLocks noGrp="1"/>
          </p:cNvSpPr>
          <p:nvPr>
            <p:ph type="title" hasCustomPrompt="1"/>
          </p:nvPr>
        </p:nvSpPr>
        <p:spPr>
          <a:xfrm>
            <a:off x="444500" y="493713"/>
            <a:ext cx="9288464" cy="1196975"/>
          </a:xfrm>
        </p:spPr>
        <p:txBody>
          <a:bodyPr anchor="b"/>
          <a:lstStyle>
            <a:lvl1pPr>
              <a:defRPr>
                <a:solidFill>
                  <a:schemeClr val="bg2"/>
                </a:solidFill>
              </a:defRPr>
            </a:lvl1pPr>
          </a:lstStyle>
          <a:p>
            <a:r>
              <a:rPr lang="de-DE" dirty="0"/>
              <a:t>NÖ Jagdverband </a:t>
            </a:r>
            <a:br>
              <a:rPr lang="de-DE" dirty="0"/>
            </a:br>
            <a:r>
              <a:rPr lang="de-DE" dirty="0"/>
              <a:t>Titel – zweizeilig</a:t>
            </a:r>
            <a:endParaRPr lang="de-AT" dirty="0"/>
          </a:p>
        </p:txBody>
      </p:sp>
      <p:pic>
        <p:nvPicPr>
          <p:cNvPr id="9" name="Grafik 8">
            <a:extLst>
              <a:ext uri="{FF2B5EF4-FFF2-40B4-BE49-F238E27FC236}">
                <a16:creationId xmlns:a16="http://schemas.microsoft.com/office/drawing/2014/main" id="{ED4F23A6-5222-BA47-B18F-0F6241E1B4F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Tree>
    <p:extLst>
      <p:ext uri="{BB962C8B-B14F-4D97-AF65-F5344CB8AC3E}">
        <p14:creationId xmlns:p14="http://schemas.microsoft.com/office/powerpoint/2010/main" val="56009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ÖJV_Titel_Jagdgra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t>| </a:t>
            </a:r>
            <a:fld id="{D1B2E368-3D0E-4F12-80ED-E476974A6098}" type="slidenum">
              <a:rPr lang="de-AT" smtClean="0"/>
              <a:pPr/>
              <a:t>‹Nr.›</a:t>
            </a:fld>
            <a:endParaRPr lang="de-AT" dirty="0"/>
          </a:p>
        </p:txBody>
      </p:sp>
      <p:sp>
        <p:nvSpPr>
          <p:cNvPr id="8" name="Titel 1">
            <a:extLst>
              <a:ext uri="{FF2B5EF4-FFF2-40B4-BE49-F238E27FC236}">
                <a16:creationId xmlns:a16="http://schemas.microsoft.com/office/drawing/2014/main" id="{C28F8613-DE0E-D048-ABF2-248C7023EEE4}"/>
              </a:ext>
            </a:extLst>
          </p:cNvPr>
          <p:cNvSpPr>
            <a:spLocks noGrp="1"/>
          </p:cNvSpPr>
          <p:nvPr>
            <p:ph type="title" hasCustomPrompt="1"/>
          </p:nvPr>
        </p:nvSpPr>
        <p:spPr>
          <a:xfrm>
            <a:off x="444500" y="493713"/>
            <a:ext cx="9288464" cy="1196975"/>
          </a:xfrm>
        </p:spPr>
        <p:txBody>
          <a:bodyPr anchor="b"/>
          <a:lstStyle>
            <a:lvl1pPr>
              <a:defRPr>
                <a:solidFill>
                  <a:schemeClr val="bg2"/>
                </a:solidFill>
              </a:defRPr>
            </a:lvl1pPr>
          </a:lstStyle>
          <a:p>
            <a:r>
              <a:rPr lang="de-DE" dirty="0"/>
              <a:t>NÖ Jagdverband </a:t>
            </a:r>
            <a:br>
              <a:rPr lang="de-DE" dirty="0"/>
            </a:br>
            <a:r>
              <a:rPr lang="de-DE" dirty="0"/>
              <a:t>Titel – zweizeilig</a:t>
            </a:r>
            <a:endParaRPr lang="de-AT" dirty="0"/>
          </a:p>
        </p:txBody>
      </p:sp>
      <p:pic>
        <p:nvPicPr>
          <p:cNvPr id="9" name="Grafik 8">
            <a:extLst>
              <a:ext uri="{FF2B5EF4-FFF2-40B4-BE49-F238E27FC236}">
                <a16:creationId xmlns:a16="http://schemas.microsoft.com/office/drawing/2014/main" id="{ED4F23A6-5222-BA47-B18F-0F6241E1B4F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Tree>
    <p:extLst>
      <p:ext uri="{BB962C8B-B14F-4D97-AF65-F5344CB8AC3E}">
        <p14:creationId xmlns:p14="http://schemas.microsoft.com/office/powerpoint/2010/main" val="216109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ÖJV_Bild_Lichtgrau">
    <p:bg>
      <p:bgPr>
        <a:solidFill>
          <a:schemeClr val="bg2"/>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FA94204-7462-014F-BADE-F5D7BCA05310}"/>
              </a:ext>
            </a:extLst>
          </p:cNvPr>
          <p:cNvSpPr>
            <a:spLocks noGrp="1"/>
          </p:cNvSpPr>
          <p:nvPr>
            <p:ph type="pic" sz="quarter" idx="13"/>
          </p:nvPr>
        </p:nvSpPr>
        <p:spPr>
          <a:xfrm>
            <a:off x="0" y="0"/>
            <a:ext cx="10272713" cy="6857999"/>
          </a:xfrm>
        </p:spPr>
        <p:txBody>
          <a:bodyPr anchor="ctr"/>
          <a:lstStyle>
            <a:lvl1pPr marL="0" indent="0" algn="ctr">
              <a:buFontTx/>
              <a:buNone/>
              <a:defRPr>
                <a:solidFill>
                  <a:schemeClr val="accent1"/>
                </a:solidFill>
              </a:defRPr>
            </a:lvl1pPr>
          </a:lstStyle>
          <a:p>
            <a:r>
              <a:rPr lang="de-DE" dirty="0"/>
              <a:t>Bild</a:t>
            </a:r>
          </a:p>
        </p:txBody>
      </p:sp>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accent1"/>
                </a:solidFill>
              </a:defRPr>
            </a:lvl1pPr>
          </a:lstStyle>
          <a:p>
            <a:r>
              <a:rPr lang="de-AT" dirty="0">
                <a:solidFill>
                  <a:schemeClr val="tx2"/>
                </a:solidFill>
              </a:rPr>
              <a:t>| </a:t>
            </a:r>
            <a:fld id="{D1B2E368-3D0E-4F12-80ED-E476974A6098}" type="slidenum">
              <a:rPr lang="de-AT" smtClean="0"/>
              <a:pPr/>
              <a:t>‹Nr.›</a:t>
            </a:fld>
            <a:endParaRPr lang="de-AT" dirty="0"/>
          </a:p>
        </p:txBody>
      </p:sp>
      <p:pic>
        <p:nvPicPr>
          <p:cNvPr id="5" name="Grafik 4">
            <a:extLst>
              <a:ext uri="{FF2B5EF4-FFF2-40B4-BE49-F238E27FC236}">
                <a16:creationId xmlns:a16="http://schemas.microsoft.com/office/drawing/2014/main" id="{13BAEC26-DB20-7144-AF31-19C1E4091D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74070" y="428244"/>
            <a:ext cx="966825" cy="1208532"/>
          </a:xfrm>
          <a:prstGeom prst="rect">
            <a:avLst/>
          </a:prstGeom>
        </p:spPr>
      </p:pic>
    </p:spTree>
    <p:extLst>
      <p:ext uri="{BB962C8B-B14F-4D97-AF65-F5344CB8AC3E}">
        <p14:creationId xmlns:p14="http://schemas.microsoft.com/office/powerpoint/2010/main" val="406805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ÖJV_Bild_Jagdgrü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FA94204-7462-014F-BADE-F5D7BCA05310}"/>
              </a:ext>
            </a:extLst>
          </p:cNvPr>
          <p:cNvSpPr>
            <a:spLocks noGrp="1"/>
          </p:cNvSpPr>
          <p:nvPr>
            <p:ph type="pic" sz="quarter" idx="13"/>
          </p:nvPr>
        </p:nvSpPr>
        <p:spPr>
          <a:xfrm>
            <a:off x="0" y="0"/>
            <a:ext cx="10272713" cy="6857999"/>
          </a:xfrm>
        </p:spPr>
        <p:txBody>
          <a:bodyPr anchor="ctr"/>
          <a:lstStyle>
            <a:lvl1pPr marL="0" indent="0" algn="ctr">
              <a:buFontTx/>
              <a:buNone/>
              <a:defRPr>
                <a:solidFill>
                  <a:schemeClr val="bg2"/>
                </a:solidFill>
              </a:defRPr>
            </a:lvl1pPr>
          </a:lstStyle>
          <a:p>
            <a:endParaRPr lang="de-DE" dirty="0"/>
          </a:p>
        </p:txBody>
      </p:sp>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t>| </a:t>
            </a:r>
            <a:fld id="{D1B2E368-3D0E-4F12-80ED-E476974A6098}" type="slidenum">
              <a:rPr lang="de-AT" smtClean="0"/>
              <a:pPr/>
              <a:t>‹Nr.›</a:t>
            </a:fld>
            <a:endParaRPr lang="de-AT" dirty="0"/>
          </a:p>
        </p:txBody>
      </p:sp>
      <p:pic>
        <p:nvPicPr>
          <p:cNvPr id="7" name="Grafik 6">
            <a:extLst>
              <a:ext uri="{FF2B5EF4-FFF2-40B4-BE49-F238E27FC236}">
                <a16:creationId xmlns:a16="http://schemas.microsoft.com/office/drawing/2014/main" id="{0AA47A73-1544-4147-AFF2-9FAF8E8CC36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Tree>
    <p:extLst>
      <p:ext uri="{BB962C8B-B14F-4D97-AF65-F5344CB8AC3E}">
        <p14:creationId xmlns:p14="http://schemas.microsoft.com/office/powerpoint/2010/main" val="32469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ÖJV_Bild_Jagdgra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t>| </a:t>
            </a:r>
            <a:fld id="{D1B2E368-3D0E-4F12-80ED-E476974A6098}" type="slidenum">
              <a:rPr lang="de-AT" smtClean="0"/>
              <a:pPr/>
              <a:t>‹Nr.›</a:t>
            </a:fld>
            <a:endParaRPr lang="de-AT" dirty="0"/>
          </a:p>
        </p:txBody>
      </p:sp>
      <p:pic>
        <p:nvPicPr>
          <p:cNvPr id="7" name="Grafik 6">
            <a:extLst>
              <a:ext uri="{FF2B5EF4-FFF2-40B4-BE49-F238E27FC236}">
                <a16:creationId xmlns:a16="http://schemas.microsoft.com/office/drawing/2014/main" id="{0AA47A73-1544-4147-AFF2-9FAF8E8CC36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
        <p:nvSpPr>
          <p:cNvPr id="5" name="Bildplatzhalter 5">
            <a:extLst>
              <a:ext uri="{FF2B5EF4-FFF2-40B4-BE49-F238E27FC236}">
                <a16:creationId xmlns:a16="http://schemas.microsoft.com/office/drawing/2014/main" id="{A730F048-DC8D-EE4B-8340-5D7405301F78}"/>
              </a:ext>
            </a:extLst>
          </p:cNvPr>
          <p:cNvSpPr>
            <a:spLocks noGrp="1"/>
          </p:cNvSpPr>
          <p:nvPr>
            <p:ph type="pic" sz="quarter" idx="13"/>
          </p:nvPr>
        </p:nvSpPr>
        <p:spPr>
          <a:xfrm>
            <a:off x="0" y="0"/>
            <a:ext cx="10272713" cy="6857999"/>
          </a:xfrm>
        </p:spPr>
        <p:txBody>
          <a:bodyPr anchor="ctr"/>
          <a:lstStyle>
            <a:lvl1pPr marL="0" indent="0" algn="ctr">
              <a:buFontTx/>
              <a:buNone/>
              <a:defRPr>
                <a:solidFill>
                  <a:schemeClr val="bg2"/>
                </a:solidFill>
              </a:defRPr>
            </a:lvl1pPr>
          </a:lstStyle>
          <a:p>
            <a:endParaRPr lang="de-DE" dirty="0"/>
          </a:p>
        </p:txBody>
      </p:sp>
    </p:spTree>
    <p:extLst>
      <p:ext uri="{BB962C8B-B14F-4D97-AF65-F5344CB8AC3E}">
        <p14:creationId xmlns:p14="http://schemas.microsoft.com/office/powerpoint/2010/main" val="157964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NÖJV_Schlussfolie_Lichtgrau">
    <p:bg>
      <p:bgPr>
        <a:solidFill>
          <a:schemeClr val="bg2"/>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4085812"/>
            <a:ext cx="9292450" cy="1600200"/>
          </a:xfrm>
        </p:spPr>
        <p:txBody>
          <a:bodyPr anchor="b">
            <a:normAutofit/>
          </a:bodyPr>
          <a:lstStyle>
            <a:lvl1pPr algn="l">
              <a:defRPr sz="4800">
                <a:solidFill>
                  <a:schemeClr val="tx2"/>
                </a:solidFill>
              </a:defRPr>
            </a:lvl1pPr>
          </a:lstStyle>
          <a:p>
            <a:r>
              <a:rPr lang="de-DE" dirty="0"/>
              <a:t>NÖ Jagdverband </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859050"/>
            <a:ext cx="9272994" cy="483773"/>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70CDE4B1-518A-2B48-84E5-FFADC7F7F2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2612" y="1173317"/>
            <a:ext cx="1917854" cy="2397318"/>
          </a:xfrm>
          <a:prstGeom prst="rect">
            <a:avLst/>
          </a:prstGeom>
        </p:spPr>
      </p:pic>
    </p:spTree>
    <p:extLst>
      <p:ext uri="{BB962C8B-B14F-4D97-AF65-F5344CB8AC3E}">
        <p14:creationId xmlns:p14="http://schemas.microsoft.com/office/powerpoint/2010/main" val="3890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ÖJV_Titelfolie_Jagdgrün">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D2CAA1D-3E57-1D40-AE21-8DC201260A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3429000"/>
            <a:ext cx="9292450"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C85FCECC-76EC-6649-9BCA-B60AAF38532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5520" y="374871"/>
            <a:ext cx="1920240" cy="2397318"/>
          </a:xfrm>
          <a:prstGeom prst="rect">
            <a:avLst/>
          </a:prstGeom>
        </p:spPr>
      </p:pic>
    </p:spTree>
    <p:extLst>
      <p:ext uri="{BB962C8B-B14F-4D97-AF65-F5344CB8AC3E}">
        <p14:creationId xmlns:p14="http://schemas.microsoft.com/office/powerpoint/2010/main" val="412888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ÖJV_Schlussfolie_Jagdgrü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28763B5-ED12-6F44-9FB5-F1DF74A4E7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11420" y="1173317"/>
            <a:ext cx="1920239" cy="2397318"/>
          </a:xfrm>
          <a:prstGeom prst="rect">
            <a:avLst/>
          </a:prstGeom>
        </p:spPr>
      </p:pic>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4085812"/>
            <a:ext cx="9292450" cy="1600200"/>
          </a:xfrm>
        </p:spPr>
        <p:txBody>
          <a:bodyPr anchor="b">
            <a:normAutofit/>
          </a:bodyPr>
          <a:lstStyle>
            <a:lvl1pPr algn="l">
              <a:defRPr sz="4800">
                <a:solidFill>
                  <a:schemeClr val="bg2"/>
                </a:solidFill>
              </a:defRPr>
            </a:lvl1pPr>
          </a:lstStyle>
          <a:p>
            <a:r>
              <a:rPr lang="de-DE" dirty="0"/>
              <a:t>NÖ Jagdverband </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859050"/>
            <a:ext cx="9272994" cy="483773"/>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spTree>
    <p:extLst>
      <p:ext uri="{BB962C8B-B14F-4D97-AF65-F5344CB8AC3E}">
        <p14:creationId xmlns:p14="http://schemas.microsoft.com/office/powerpoint/2010/main" val="1576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ÖJV_Schlussfolie_Jagdgra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703E42DC-A784-984A-A246-D2C3EABBB0BA}"/>
              </a:ext>
            </a:extLst>
          </p:cNvPr>
          <p:cNvSpPr>
            <a:spLocks noGrp="1"/>
          </p:cNvSpPr>
          <p:nvPr>
            <p:ph type="ctrTitle" hasCustomPrompt="1"/>
          </p:nvPr>
        </p:nvSpPr>
        <p:spPr>
          <a:xfrm>
            <a:off x="450241" y="4085812"/>
            <a:ext cx="9292450" cy="1600200"/>
          </a:xfrm>
        </p:spPr>
        <p:txBody>
          <a:bodyPr anchor="b">
            <a:normAutofit/>
          </a:bodyPr>
          <a:lstStyle>
            <a:lvl1pPr algn="l">
              <a:defRPr sz="4800">
                <a:solidFill>
                  <a:schemeClr val="bg2"/>
                </a:solidFill>
              </a:defRPr>
            </a:lvl1pPr>
          </a:lstStyle>
          <a:p>
            <a:r>
              <a:rPr lang="de-DE" dirty="0"/>
              <a:t>NÖ Jagdverband </a:t>
            </a:r>
            <a:endParaRPr lang="de-AT" dirty="0"/>
          </a:p>
        </p:txBody>
      </p:sp>
      <p:sp>
        <p:nvSpPr>
          <p:cNvPr id="11" name="Untertitel 2">
            <a:extLst>
              <a:ext uri="{FF2B5EF4-FFF2-40B4-BE49-F238E27FC236}">
                <a16:creationId xmlns:a16="http://schemas.microsoft.com/office/drawing/2014/main" id="{1FE90F54-2F15-FE4F-AFEC-B48AFFE923CD}"/>
              </a:ext>
            </a:extLst>
          </p:cNvPr>
          <p:cNvSpPr>
            <a:spLocks noGrp="1"/>
          </p:cNvSpPr>
          <p:nvPr>
            <p:ph type="subTitle" idx="1" hasCustomPrompt="1"/>
          </p:nvPr>
        </p:nvSpPr>
        <p:spPr>
          <a:xfrm>
            <a:off x="459969" y="5859050"/>
            <a:ext cx="9272994" cy="483773"/>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12" name="Grafik 11">
            <a:extLst>
              <a:ext uri="{FF2B5EF4-FFF2-40B4-BE49-F238E27FC236}">
                <a16:creationId xmlns:a16="http://schemas.microsoft.com/office/drawing/2014/main" id="{A10558F7-F0B2-C04C-B491-6FE83CB3EC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11420" y="1173317"/>
            <a:ext cx="1920239" cy="2397318"/>
          </a:xfrm>
          <a:prstGeom prst="rect">
            <a:avLst/>
          </a:prstGeom>
        </p:spPr>
      </p:pic>
    </p:spTree>
    <p:extLst>
      <p:ext uri="{BB962C8B-B14F-4D97-AF65-F5344CB8AC3E}">
        <p14:creationId xmlns:p14="http://schemas.microsoft.com/office/powerpoint/2010/main" val="391452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Пользовательский макет">
    <p:spTree>
      <p:nvGrpSpPr>
        <p:cNvPr id="1" name=""/>
        <p:cNvGrpSpPr/>
        <p:nvPr/>
      </p:nvGrpSpPr>
      <p:grpSpPr>
        <a:xfrm>
          <a:off x="0" y="0"/>
          <a:ext cx="0" cy="0"/>
          <a:chOff x="0" y="0"/>
          <a:chExt cx="0" cy="0"/>
        </a:xfrm>
      </p:grpSpPr>
      <p:sp>
        <p:nvSpPr>
          <p:cNvPr id="9" name="Рисунок 8"/>
          <p:cNvSpPr>
            <a:spLocks noGrp="1"/>
          </p:cNvSpPr>
          <p:nvPr>
            <p:ph type="pic" sz="quarter" idx="10" hasCustomPrompt="1"/>
          </p:nvPr>
        </p:nvSpPr>
        <p:spPr>
          <a:xfrm>
            <a:off x="0" y="0"/>
            <a:ext cx="12192000" cy="6858000"/>
          </a:xfrm>
          <a:custGeom>
            <a:avLst/>
            <a:gdLst>
              <a:gd name="connsiteX0" fmla="*/ 0 w 3764280"/>
              <a:gd name="connsiteY0" fmla="*/ 0 h 5143500"/>
              <a:gd name="connsiteX1" fmla="*/ 3764280 w 3764280"/>
              <a:gd name="connsiteY1" fmla="*/ 0 h 5143500"/>
              <a:gd name="connsiteX2" fmla="*/ 3764280 w 3764280"/>
              <a:gd name="connsiteY2" fmla="*/ 5143500 h 5143500"/>
              <a:gd name="connsiteX3" fmla="*/ 0 w 376428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764280" h="5143500">
                <a:moveTo>
                  <a:pt x="0" y="0"/>
                </a:moveTo>
                <a:lnTo>
                  <a:pt x="3764280" y="0"/>
                </a:lnTo>
                <a:lnTo>
                  <a:pt x="3764280" y="5143500"/>
                </a:lnTo>
                <a:lnTo>
                  <a:pt x="0" y="5143500"/>
                </a:lnTo>
                <a:close/>
              </a:path>
            </a:pathLst>
          </a:custGeom>
        </p:spPr>
        <p:txBody>
          <a:bodyPr wrap="square">
            <a:noAutofit/>
          </a:bodyPr>
          <a:lstStyle>
            <a:lvl1pPr marL="0" indent="0">
              <a:buNone/>
              <a:defRPr sz="1467" baseline="0">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403627445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Пользовательский макет">
    <p:spTree>
      <p:nvGrpSpPr>
        <p:cNvPr id="1" name=""/>
        <p:cNvGrpSpPr/>
        <p:nvPr/>
      </p:nvGrpSpPr>
      <p:grpSpPr>
        <a:xfrm>
          <a:off x="0" y="0"/>
          <a:ext cx="0" cy="0"/>
          <a:chOff x="0" y="0"/>
          <a:chExt cx="0" cy="0"/>
        </a:xfrm>
      </p:grpSpPr>
      <p:sp>
        <p:nvSpPr>
          <p:cNvPr id="11" name="Рисунок 10"/>
          <p:cNvSpPr>
            <a:spLocks noGrp="1"/>
          </p:cNvSpPr>
          <p:nvPr>
            <p:ph type="pic" sz="quarter" idx="10" hasCustomPrompt="1"/>
          </p:nvPr>
        </p:nvSpPr>
        <p:spPr>
          <a:xfrm>
            <a:off x="578189" y="1488444"/>
            <a:ext cx="2643249" cy="1441853"/>
          </a:xfrm>
          <a:custGeom>
            <a:avLst/>
            <a:gdLst>
              <a:gd name="connsiteX0" fmla="*/ 0 w 1982437"/>
              <a:gd name="connsiteY0" fmla="*/ 0 h 1081390"/>
              <a:gd name="connsiteX1" fmla="*/ 1982437 w 1982437"/>
              <a:gd name="connsiteY1" fmla="*/ 0 h 1081390"/>
              <a:gd name="connsiteX2" fmla="*/ 1982437 w 1982437"/>
              <a:gd name="connsiteY2" fmla="*/ 1081390 h 1081390"/>
              <a:gd name="connsiteX3" fmla="*/ 0 w 1982437"/>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82437" h="1081390">
                <a:moveTo>
                  <a:pt x="0" y="0"/>
                </a:moveTo>
                <a:lnTo>
                  <a:pt x="1982437" y="0"/>
                </a:lnTo>
                <a:lnTo>
                  <a:pt x="1982437" y="1081390"/>
                </a:lnTo>
                <a:lnTo>
                  <a:pt x="0" y="1081390"/>
                </a:lnTo>
                <a:close/>
              </a:path>
            </a:pathLst>
          </a:custGeom>
        </p:spPr>
        <p:txBody>
          <a:bodyPr wrap="square">
            <a:noAutofit/>
          </a:bodyPr>
          <a:lstStyle>
            <a:lvl1pPr marL="0" indent="0">
              <a:buNone/>
              <a:defRPr sz="1467">
                <a:latin typeface="Ossem Rounded" panose="00000500000000000000" pitchFamily="50" charset="-52"/>
              </a:defRPr>
            </a:lvl1pPr>
          </a:lstStyle>
          <a:p>
            <a:r>
              <a:rPr lang="en-US" dirty="0"/>
              <a:t>YOUR IMAGE HERE</a:t>
            </a:r>
          </a:p>
        </p:txBody>
      </p:sp>
      <p:sp>
        <p:nvSpPr>
          <p:cNvPr id="15" name="Рисунок 14"/>
          <p:cNvSpPr>
            <a:spLocks noGrp="1"/>
          </p:cNvSpPr>
          <p:nvPr>
            <p:ph type="pic" sz="quarter" idx="11" hasCustomPrompt="1"/>
          </p:nvPr>
        </p:nvSpPr>
        <p:spPr>
          <a:xfrm>
            <a:off x="3375641" y="1488444"/>
            <a:ext cx="2643248" cy="1441853"/>
          </a:xfrm>
          <a:custGeom>
            <a:avLst/>
            <a:gdLst>
              <a:gd name="connsiteX0" fmla="*/ 0 w 1982436"/>
              <a:gd name="connsiteY0" fmla="*/ 0 h 1081390"/>
              <a:gd name="connsiteX1" fmla="*/ 1982436 w 1982436"/>
              <a:gd name="connsiteY1" fmla="*/ 0 h 1081390"/>
              <a:gd name="connsiteX2" fmla="*/ 1982436 w 1982436"/>
              <a:gd name="connsiteY2" fmla="*/ 1081390 h 1081390"/>
              <a:gd name="connsiteX3" fmla="*/ 0 w 1982436"/>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82436" h="1081390">
                <a:moveTo>
                  <a:pt x="0" y="0"/>
                </a:moveTo>
                <a:lnTo>
                  <a:pt x="1982436" y="0"/>
                </a:lnTo>
                <a:lnTo>
                  <a:pt x="1982436" y="1081390"/>
                </a:lnTo>
                <a:lnTo>
                  <a:pt x="0" y="1081390"/>
                </a:lnTo>
                <a:close/>
              </a:path>
            </a:pathLst>
          </a:custGeom>
        </p:spPr>
        <p:txBody>
          <a:bodyPr wrap="square">
            <a:noAutofit/>
          </a:bodyPr>
          <a:lstStyle>
            <a:lvl1pPr marL="0" indent="0">
              <a:buNone/>
              <a:defRPr sz="1467">
                <a:latin typeface="Ossem Rounded" panose="00000500000000000000" pitchFamily="50" charset="-52"/>
              </a:defRPr>
            </a:lvl1pPr>
          </a:lstStyle>
          <a:p>
            <a:r>
              <a:rPr lang="en-US" dirty="0"/>
              <a:t>YOUR IMAGE HERE</a:t>
            </a:r>
          </a:p>
        </p:txBody>
      </p:sp>
      <p:sp>
        <p:nvSpPr>
          <p:cNvPr id="16" name="Рисунок 15"/>
          <p:cNvSpPr>
            <a:spLocks noGrp="1"/>
          </p:cNvSpPr>
          <p:nvPr>
            <p:ph type="pic" sz="quarter" idx="12" hasCustomPrompt="1"/>
          </p:nvPr>
        </p:nvSpPr>
        <p:spPr>
          <a:xfrm>
            <a:off x="6181618" y="1488444"/>
            <a:ext cx="2634740" cy="1441853"/>
          </a:xfrm>
          <a:custGeom>
            <a:avLst/>
            <a:gdLst>
              <a:gd name="connsiteX0" fmla="*/ 0 w 1976055"/>
              <a:gd name="connsiteY0" fmla="*/ 0 h 1081390"/>
              <a:gd name="connsiteX1" fmla="*/ 1976055 w 1976055"/>
              <a:gd name="connsiteY1" fmla="*/ 0 h 1081390"/>
              <a:gd name="connsiteX2" fmla="*/ 1976055 w 1976055"/>
              <a:gd name="connsiteY2" fmla="*/ 1081390 h 1081390"/>
              <a:gd name="connsiteX3" fmla="*/ 0 w 1976055"/>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76055" h="1081390">
                <a:moveTo>
                  <a:pt x="0" y="0"/>
                </a:moveTo>
                <a:lnTo>
                  <a:pt x="1976055" y="0"/>
                </a:lnTo>
                <a:lnTo>
                  <a:pt x="1976055" y="1081390"/>
                </a:lnTo>
                <a:lnTo>
                  <a:pt x="0" y="1081390"/>
                </a:lnTo>
                <a:close/>
              </a:path>
            </a:pathLst>
          </a:custGeom>
        </p:spPr>
        <p:txBody>
          <a:bodyPr wrap="square">
            <a:noAutofit/>
          </a:bodyPr>
          <a:lstStyle>
            <a:lvl1pPr marL="0" indent="0">
              <a:buNone/>
              <a:defRPr sz="1467">
                <a:latin typeface="Ossem Rounded" panose="00000500000000000000" pitchFamily="50" charset="-52"/>
              </a:defRPr>
            </a:lvl1pPr>
          </a:lstStyle>
          <a:p>
            <a:r>
              <a:rPr lang="en-US" dirty="0"/>
              <a:t>YOUR IMAGE HERE</a:t>
            </a:r>
          </a:p>
        </p:txBody>
      </p:sp>
      <p:sp>
        <p:nvSpPr>
          <p:cNvPr id="17" name="Рисунок 16"/>
          <p:cNvSpPr>
            <a:spLocks noGrp="1"/>
          </p:cNvSpPr>
          <p:nvPr>
            <p:ph type="pic" sz="quarter" idx="13" hasCustomPrompt="1"/>
          </p:nvPr>
        </p:nvSpPr>
        <p:spPr>
          <a:xfrm>
            <a:off x="8979101" y="1488444"/>
            <a:ext cx="2643249" cy="1441853"/>
          </a:xfrm>
          <a:custGeom>
            <a:avLst/>
            <a:gdLst>
              <a:gd name="connsiteX0" fmla="*/ 0 w 1982437"/>
              <a:gd name="connsiteY0" fmla="*/ 0 h 1081390"/>
              <a:gd name="connsiteX1" fmla="*/ 1982437 w 1982437"/>
              <a:gd name="connsiteY1" fmla="*/ 0 h 1081390"/>
              <a:gd name="connsiteX2" fmla="*/ 1982437 w 1982437"/>
              <a:gd name="connsiteY2" fmla="*/ 1081390 h 1081390"/>
              <a:gd name="connsiteX3" fmla="*/ 0 w 1982437"/>
              <a:gd name="connsiteY3" fmla="*/ 1081390 h 1081390"/>
            </a:gdLst>
            <a:ahLst/>
            <a:cxnLst>
              <a:cxn ang="0">
                <a:pos x="connsiteX0" y="connsiteY0"/>
              </a:cxn>
              <a:cxn ang="0">
                <a:pos x="connsiteX1" y="connsiteY1"/>
              </a:cxn>
              <a:cxn ang="0">
                <a:pos x="connsiteX2" y="connsiteY2"/>
              </a:cxn>
              <a:cxn ang="0">
                <a:pos x="connsiteX3" y="connsiteY3"/>
              </a:cxn>
            </a:cxnLst>
            <a:rect l="l" t="t" r="r" b="b"/>
            <a:pathLst>
              <a:path w="1982437" h="1081390">
                <a:moveTo>
                  <a:pt x="0" y="0"/>
                </a:moveTo>
                <a:lnTo>
                  <a:pt x="1982437" y="0"/>
                </a:lnTo>
                <a:lnTo>
                  <a:pt x="1982437" y="1081390"/>
                </a:lnTo>
                <a:lnTo>
                  <a:pt x="0" y="1081390"/>
                </a:lnTo>
                <a:close/>
              </a:path>
            </a:pathLst>
          </a:custGeom>
        </p:spPr>
        <p:txBody>
          <a:bodyPr wrap="square">
            <a:noAutofit/>
          </a:bodyPr>
          <a:lstStyle>
            <a:lvl1pPr marL="0" indent="0">
              <a:buNone/>
              <a:defRPr sz="1467">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323512652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Рисунок 3"/>
          <p:cNvSpPr>
            <a:spLocks noGrp="1"/>
          </p:cNvSpPr>
          <p:nvPr>
            <p:ph type="pic" sz="quarter" idx="10" hasCustomPrompt="1"/>
          </p:nvPr>
        </p:nvSpPr>
        <p:spPr>
          <a:xfrm>
            <a:off x="0" y="-1"/>
            <a:ext cx="12192000" cy="2978151"/>
          </a:xfrm>
        </p:spPr>
        <p:txBody>
          <a:bodyPr/>
          <a:lstStyle>
            <a:lvl1pPr marL="0" marR="0" indent="0" algn="l" defTabSz="1219170" rtl="0" eaLnBrk="1" fontAlgn="auto" latinLnBrk="0" hangingPunct="1">
              <a:lnSpc>
                <a:spcPct val="100000"/>
              </a:lnSpc>
              <a:spcBef>
                <a:spcPct val="20000"/>
              </a:spcBef>
              <a:spcAft>
                <a:spcPts val="0"/>
              </a:spcAft>
              <a:buClrTx/>
              <a:buSzTx/>
              <a:buFont typeface="Arial" pitchFamily="34" charset="0"/>
              <a:buNone/>
              <a:tabLst/>
              <a:defRPr sz="1467">
                <a:latin typeface="Ossem Rounded" panose="00000500000000000000" pitchFamily="50" charset="-52"/>
              </a:defRPr>
            </a:lvl1pPr>
          </a:lstStyle>
          <a:p>
            <a:r>
              <a:rPr lang="en-US" dirty="0"/>
              <a:t>YOUR IMAGE HERE</a:t>
            </a:r>
          </a:p>
          <a:p>
            <a:endParaRPr lang="en-US" dirty="0"/>
          </a:p>
        </p:txBody>
      </p:sp>
    </p:spTree>
    <p:extLst>
      <p:ext uri="{BB962C8B-B14F-4D97-AF65-F5344CB8AC3E}">
        <p14:creationId xmlns:p14="http://schemas.microsoft.com/office/powerpoint/2010/main" val="3921067187"/>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und Inhalt grau">
    <p:spTree>
      <p:nvGrpSpPr>
        <p:cNvPr id="1" name=""/>
        <p:cNvGrpSpPr/>
        <p:nvPr/>
      </p:nvGrpSpPr>
      <p:grpSpPr>
        <a:xfrm>
          <a:off x="0" y="0"/>
          <a:ext cx="0" cy="0"/>
          <a:chOff x="0" y="0"/>
          <a:chExt cx="0" cy="0"/>
        </a:xfrm>
      </p:grpSpPr>
      <p:sp>
        <p:nvSpPr>
          <p:cNvPr id="14" name="Frage"/>
          <p:cNvSpPr>
            <a:spLocks noGrp="1"/>
          </p:cNvSpPr>
          <p:nvPr>
            <p:ph type="body" sz="quarter" idx="21" hasCustomPrompt="1"/>
          </p:nvPr>
        </p:nvSpPr>
        <p:spPr>
          <a:xfrm>
            <a:off x="2832101" y="6552207"/>
            <a:ext cx="7747547" cy="305837"/>
          </a:xfrm>
        </p:spPr>
        <p:txBody>
          <a:bodyPr anchor="t" anchorCtr="0"/>
          <a:lstStyle>
            <a:lvl1pPr marL="0" marR="0" indent="0" algn="l" defTabSz="609585" rtl="0" eaLnBrk="1" fontAlgn="base" latinLnBrk="0" hangingPunct="1">
              <a:lnSpc>
                <a:spcPct val="100000"/>
              </a:lnSpc>
              <a:spcBef>
                <a:spcPts val="0"/>
              </a:spcBef>
              <a:spcAft>
                <a:spcPct val="0"/>
              </a:spcAft>
              <a:buClr>
                <a:schemeClr val="tx2"/>
              </a:buClr>
              <a:buSzTx/>
              <a:buFont typeface="Wingdings" panose="05000000000000000000" pitchFamily="2" charset="2"/>
              <a:buNone/>
              <a:tabLst/>
              <a:defRPr sz="933">
                <a:solidFill>
                  <a:schemeClr val="tx1"/>
                </a:solidFill>
              </a:defRPr>
            </a:lvl1pPr>
            <a:lvl2pPr marL="234943" indent="0">
              <a:buNone/>
              <a:defRPr sz="933"/>
            </a:lvl2pPr>
            <a:lvl3pPr marL="482588" indent="0">
              <a:buNone/>
              <a:defRPr sz="933"/>
            </a:lvl3pPr>
            <a:lvl4pPr marL="717533" indent="0">
              <a:buNone/>
              <a:defRPr sz="933"/>
            </a:lvl4pPr>
            <a:lvl5pPr marL="954593" indent="0">
              <a:buNone/>
              <a:defRPr sz="933"/>
            </a:lvl5pPr>
          </a:lstStyle>
          <a:p>
            <a:pPr marL="0" marR="0" lvl="0" indent="0" algn="l" defTabSz="609585" rtl="0" eaLnBrk="1" fontAlgn="base" latinLnBrk="0" hangingPunct="1">
              <a:lnSpc>
                <a:spcPct val="100000"/>
              </a:lnSpc>
              <a:spcBef>
                <a:spcPct val="20000"/>
              </a:spcBef>
              <a:spcAft>
                <a:spcPct val="0"/>
              </a:spcAft>
              <a:buClr>
                <a:schemeClr val="tx2"/>
              </a:buClr>
              <a:buSzTx/>
              <a:buFont typeface="Wingdings" panose="05000000000000000000" pitchFamily="2" charset="2"/>
              <a:buNone/>
              <a:tabLst/>
              <a:defRPr/>
            </a:pPr>
            <a:r>
              <a:rPr lang="de-AT" dirty="0"/>
              <a:t>Frage eingeben</a:t>
            </a:r>
          </a:p>
        </p:txBody>
      </p:sp>
      <p:sp>
        <p:nvSpPr>
          <p:cNvPr id="16" name="Werte"/>
          <p:cNvSpPr>
            <a:spLocks noGrp="1"/>
          </p:cNvSpPr>
          <p:nvPr>
            <p:ph type="body" sz="quarter" idx="22" hasCustomPrompt="1"/>
          </p:nvPr>
        </p:nvSpPr>
        <p:spPr>
          <a:xfrm>
            <a:off x="2832103" y="6223745"/>
            <a:ext cx="7756697" cy="295996"/>
          </a:xfrm>
        </p:spPr>
        <p:txBody>
          <a:bodyPr anchor="b" anchorCtr="0"/>
          <a:lstStyle>
            <a:lvl1pPr marL="0" marR="0" indent="0" algn="l" defTabSz="609585" rtl="0" eaLnBrk="1" fontAlgn="base" latinLnBrk="0" hangingPunct="1">
              <a:lnSpc>
                <a:spcPct val="100000"/>
              </a:lnSpc>
              <a:spcBef>
                <a:spcPts val="0"/>
              </a:spcBef>
              <a:spcAft>
                <a:spcPct val="0"/>
              </a:spcAft>
              <a:buClr>
                <a:schemeClr val="tx2"/>
              </a:buClr>
              <a:buSzTx/>
              <a:buFont typeface="Wingdings" panose="05000000000000000000" pitchFamily="2" charset="2"/>
              <a:buNone/>
              <a:tabLst/>
              <a:defRPr sz="933"/>
            </a:lvl1pPr>
            <a:lvl2pPr marL="234943" indent="0">
              <a:buNone/>
              <a:defRPr/>
            </a:lvl2pPr>
            <a:lvl3pPr marL="482588" indent="0">
              <a:buNone/>
              <a:defRPr/>
            </a:lvl3pPr>
            <a:lvl4pPr marL="717533" indent="0">
              <a:buNone/>
              <a:defRPr/>
            </a:lvl4pPr>
            <a:lvl5pPr marL="954593" indent="0">
              <a:buNone/>
              <a:defRPr/>
            </a:lvl5pPr>
          </a:lstStyle>
          <a:p>
            <a:pPr lvl="0"/>
            <a:r>
              <a:rPr lang="de-AT" dirty="0"/>
              <a:t>Werte, Fallzahl, Basis eingeben</a:t>
            </a:r>
          </a:p>
        </p:txBody>
      </p:sp>
      <p:sp>
        <p:nvSpPr>
          <p:cNvPr id="9" name="Foliennummernplatzhalter 8"/>
          <p:cNvSpPr>
            <a:spLocks noGrp="1"/>
          </p:cNvSpPr>
          <p:nvPr>
            <p:ph type="sldNum" sz="quarter" idx="16"/>
          </p:nvPr>
        </p:nvSpPr>
        <p:spPr>
          <a:xfrm>
            <a:off x="11590324" y="6469671"/>
            <a:ext cx="601677" cy="205493"/>
          </a:xfrm>
        </p:spPr>
        <p:txBody>
          <a:bodyPr anchor="ctr" anchorCtr="0"/>
          <a:lstStyle/>
          <a:p>
            <a:pPr>
              <a:defRPr/>
            </a:pPr>
            <a:fld id="{B4584EA9-C14D-914E-A8E0-EF5603E74658}" type="slidenum">
              <a:rPr lang="de-AT">
                <a:solidFill>
                  <a:prstClr val="black"/>
                </a:solidFill>
              </a:rPr>
              <a:pPr>
                <a:defRPr/>
              </a:pPr>
              <a:t>‹Nr.›</a:t>
            </a:fld>
            <a:endParaRPr lang="de-AT" dirty="0">
              <a:solidFill>
                <a:prstClr val="black"/>
              </a:solidFill>
            </a:endParaRPr>
          </a:p>
        </p:txBody>
      </p:sp>
      <p:sp>
        <p:nvSpPr>
          <p:cNvPr id="6" name="Datumsplatzhalter 5"/>
          <p:cNvSpPr>
            <a:spLocks noGrp="1"/>
          </p:cNvSpPr>
          <p:nvPr>
            <p:ph type="dt" sz="half" idx="14"/>
          </p:nvPr>
        </p:nvSpPr>
        <p:spPr>
          <a:xfrm>
            <a:off x="10687665" y="6469671"/>
            <a:ext cx="902656" cy="205493"/>
          </a:xfrm>
          <a:prstGeom prst="rect">
            <a:avLst/>
          </a:prstGeom>
        </p:spPr>
        <p:txBody>
          <a:bodyPr anchor="ctr" anchorCtr="0"/>
          <a:lstStyle/>
          <a:p>
            <a:pPr>
              <a:defRPr/>
            </a:pPr>
            <a:endParaRPr lang="de-AT" dirty="0">
              <a:solidFill>
                <a:prstClr val="black"/>
              </a:solidFill>
            </a:endParaRPr>
          </a:p>
        </p:txBody>
      </p:sp>
      <p:sp>
        <p:nvSpPr>
          <p:cNvPr id="13" name="Box"/>
          <p:cNvSpPr>
            <a:spLocks noGrp="1"/>
          </p:cNvSpPr>
          <p:nvPr>
            <p:ph type="body" sz="quarter" idx="18"/>
          </p:nvPr>
        </p:nvSpPr>
        <p:spPr>
          <a:xfrm>
            <a:off x="2" y="789517"/>
            <a:ext cx="2400300" cy="6068484"/>
          </a:xfrm>
          <a:solidFill>
            <a:schemeClr val="accent6">
              <a:lumMod val="40000"/>
              <a:lumOff val="60000"/>
            </a:schemeClr>
          </a:solidFill>
        </p:spPr>
        <p:txBody>
          <a:bodyPr lIns="108000" tIns="252000" rIns="108000" bIns="360000"/>
          <a:lstStyle>
            <a:lvl1pPr marL="234945" indent="-234945">
              <a:spcBef>
                <a:spcPts val="1600"/>
              </a:spcBef>
              <a:buClr>
                <a:schemeClr val="tx2"/>
              </a:buClr>
              <a:defRPr sz="1467"/>
            </a:lvl1pPr>
            <a:lvl2pPr marL="482588" indent="-247644">
              <a:spcBef>
                <a:spcPts val="800"/>
              </a:spcBef>
              <a:buClr>
                <a:schemeClr val="tx2"/>
              </a:buClr>
              <a:defRPr sz="1400"/>
            </a:lvl2pPr>
            <a:lvl3pPr marL="717533" indent="-234945">
              <a:spcBef>
                <a:spcPts val="800"/>
              </a:spcBef>
              <a:buClr>
                <a:schemeClr val="tx2"/>
              </a:buClr>
              <a:defRPr sz="1400"/>
            </a:lvl3pPr>
          </a:lstStyle>
          <a:p>
            <a:pPr lvl="0"/>
            <a:r>
              <a:rPr lang="de-DE" noProof="0" dirty="0"/>
              <a:t>Formatvorlagen des Textmasters bearbeiten</a:t>
            </a:r>
          </a:p>
          <a:p>
            <a:pPr lvl="1"/>
            <a:r>
              <a:rPr lang="de-DE" noProof="0" dirty="0"/>
              <a:t>Zweite Ebene</a:t>
            </a:r>
          </a:p>
          <a:p>
            <a:pPr lvl="2"/>
            <a:r>
              <a:rPr lang="de-DE" noProof="0" dirty="0"/>
              <a:t>Dritte Ebene</a:t>
            </a:r>
          </a:p>
        </p:txBody>
      </p:sp>
      <p:sp>
        <p:nvSpPr>
          <p:cNvPr id="18" name="Kapitel"/>
          <p:cNvSpPr>
            <a:spLocks noGrp="1"/>
          </p:cNvSpPr>
          <p:nvPr>
            <p:ph type="body" sz="quarter" idx="19" hasCustomPrompt="1"/>
          </p:nvPr>
        </p:nvSpPr>
        <p:spPr>
          <a:xfrm>
            <a:off x="97368" y="6528754"/>
            <a:ext cx="2203381" cy="204469"/>
          </a:xfrm>
        </p:spPr>
        <p:txBody>
          <a:bodyPr anchor="ctr" anchorCtr="0"/>
          <a:lstStyle>
            <a:lvl1pPr marL="0" indent="0">
              <a:buNone/>
              <a:defRPr sz="933">
                <a:solidFill>
                  <a:schemeClr val="tx1"/>
                </a:solidFill>
              </a:defRPr>
            </a:lvl1pPr>
            <a:lvl2pPr marL="234943" indent="0">
              <a:buNone/>
              <a:defRPr sz="933"/>
            </a:lvl2pPr>
            <a:lvl3pPr marL="482588" indent="0">
              <a:buNone/>
              <a:defRPr sz="933"/>
            </a:lvl3pPr>
            <a:lvl4pPr marL="717533" indent="0">
              <a:buNone/>
              <a:defRPr sz="933"/>
            </a:lvl4pPr>
            <a:lvl5pPr marL="954593" indent="0">
              <a:buNone/>
              <a:defRPr sz="933"/>
            </a:lvl5pPr>
          </a:lstStyle>
          <a:p>
            <a:pPr lvl="0"/>
            <a:r>
              <a:rPr lang="de-AT" dirty="0"/>
              <a:t>Kapitelinfo</a:t>
            </a:r>
          </a:p>
        </p:txBody>
      </p:sp>
      <p:sp>
        <p:nvSpPr>
          <p:cNvPr id="11" name="Inhaltsplatzhalter 10"/>
          <p:cNvSpPr>
            <a:spLocks noGrp="1"/>
          </p:cNvSpPr>
          <p:nvPr>
            <p:ph sz="quarter" idx="17"/>
          </p:nvPr>
        </p:nvSpPr>
        <p:spPr>
          <a:xfrm>
            <a:off x="2832103" y="1123956"/>
            <a:ext cx="8640233" cy="4872567"/>
          </a:xfrm>
        </p:spPr>
        <p:txBody>
          <a:body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2" name="Titel 1"/>
          <p:cNvSpPr>
            <a:spLocks noGrp="1"/>
          </p:cNvSpPr>
          <p:nvPr>
            <p:ph type="title"/>
          </p:nvPr>
        </p:nvSpPr>
        <p:spPr/>
        <p:txBody>
          <a:bodyPr/>
          <a:lstStyle/>
          <a:p>
            <a:r>
              <a:rPr lang="de-AT" dirty="0"/>
              <a:t>Titelmasterformat durch Klicken bearbeiten</a:t>
            </a:r>
          </a:p>
        </p:txBody>
      </p:sp>
    </p:spTree>
    <p:extLst>
      <p:ext uri="{BB962C8B-B14F-4D97-AF65-F5344CB8AC3E}">
        <p14:creationId xmlns:p14="http://schemas.microsoft.com/office/powerpoint/2010/main" val="161144695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hasCustomPrompt="1"/>
          </p:nvPr>
        </p:nvSpPr>
        <p:spPr>
          <a:xfrm>
            <a:off x="5073651" y="2111588"/>
            <a:ext cx="2032000" cy="3610185"/>
          </a:xfrm>
        </p:spPr>
        <p:txBody>
          <a:bodyPr>
            <a:normAutofit/>
          </a:bodyPr>
          <a:lstStyle>
            <a:lvl1pPr marL="0" indent="0">
              <a:buNone/>
              <a:defRPr sz="1467">
                <a:latin typeface="Ossem Rounded" panose="00000500000000000000" pitchFamily="50" charset="-52"/>
              </a:defRPr>
            </a:lvl1pPr>
          </a:lstStyle>
          <a:p>
            <a:r>
              <a:rPr lang="en-US" dirty="0"/>
              <a:t>YOUR IMAGE HERE</a:t>
            </a:r>
          </a:p>
        </p:txBody>
      </p:sp>
      <p:sp>
        <p:nvSpPr>
          <p:cNvPr id="13" name="Рисунок 2"/>
          <p:cNvSpPr>
            <a:spLocks noGrp="1"/>
          </p:cNvSpPr>
          <p:nvPr>
            <p:ph type="pic" sz="quarter" idx="11" hasCustomPrompt="1"/>
          </p:nvPr>
        </p:nvSpPr>
        <p:spPr>
          <a:xfrm>
            <a:off x="2781863" y="2111588"/>
            <a:ext cx="2032000" cy="3610185"/>
          </a:xfrm>
        </p:spPr>
        <p:txBody>
          <a:bodyPr>
            <a:normAutofit/>
          </a:bodyPr>
          <a:lstStyle>
            <a:lvl1pPr marL="0" indent="0">
              <a:buNone/>
              <a:defRPr sz="1467">
                <a:latin typeface="Ossem Rounded" panose="00000500000000000000" pitchFamily="50" charset="-52"/>
              </a:defRPr>
            </a:lvl1pPr>
          </a:lstStyle>
          <a:p>
            <a:r>
              <a:rPr lang="en-US" dirty="0"/>
              <a:t>YOUR IMAGE HERE</a:t>
            </a:r>
          </a:p>
        </p:txBody>
      </p:sp>
      <p:sp>
        <p:nvSpPr>
          <p:cNvPr id="14" name="Рисунок 2"/>
          <p:cNvSpPr>
            <a:spLocks noGrp="1"/>
          </p:cNvSpPr>
          <p:nvPr>
            <p:ph type="pic" sz="quarter" idx="12" hasCustomPrompt="1"/>
          </p:nvPr>
        </p:nvSpPr>
        <p:spPr>
          <a:xfrm>
            <a:off x="613619" y="2111588"/>
            <a:ext cx="2032000" cy="3610185"/>
          </a:xfrm>
        </p:spPr>
        <p:txBody>
          <a:bodyPr>
            <a:normAutofit/>
          </a:bodyPr>
          <a:lstStyle>
            <a:lvl1pPr marL="0" indent="0">
              <a:buNone/>
              <a:defRPr sz="1467">
                <a:latin typeface="Ossem Rounded" panose="00000500000000000000" pitchFamily="50" charset="-52"/>
              </a:defRPr>
            </a:lvl1pPr>
          </a:lstStyle>
          <a:p>
            <a:r>
              <a:rPr lang="en-US" dirty="0"/>
              <a:t>YOUR IMAGE HERE</a:t>
            </a:r>
          </a:p>
        </p:txBody>
      </p:sp>
      <p:sp>
        <p:nvSpPr>
          <p:cNvPr id="15" name="Рисунок 2"/>
          <p:cNvSpPr>
            <a:spLocks noGrp="1"/>
          </p:cNvSpPr>
          <p:nvPr>
            <p:ph type="pic" sz="quarter" idx="13" hasCustomPrompt="1"/>
          </p:nvPr>
        </p:nvSpPr>
        <p:spPr>
          <a:xfrm>
            <a:off x="9533683" y="2111588"/>
            <a:ext cx="2032000" cy="3610185"/>
          </a:xfrm>
        </p:spPr>
        <p:txBody>
          <a:bodyPr>
            <a:normAutofit/>
          </a:bodyPr>
          <a:lstStyle>
            <a:lvl1pPr marL="0" indent="0">
              <a:buNone/>
              <a:defRPr sz="1467">
                <a:latin typeface="Ossem Rounded" panose="00000500000000000000" pitchFamily="50" charset="-52"/>
              </a:defRPr>
            </a:lvl1pPr>
          </a:lstStyle>
          <a:p>
            <a:r>
              <a:rPr lang="en-US" dirty="0"/>
              <a:t>YOUR IMAGE HERE</a:t>
            </a:r>
          </a:p>
        </p:txBody>
      </p:sp>
      <p:sp>
        <p:nvSpPr>
          <p:cNvPr id="16" name="Рисунок 2"/>
          <p:cNvSpPr>
            <a:spLocks noGrp="1"/>
          </p:cNvSpPr>
          <p:nvPr>
            <p:ph type="pic" sz="quarter" idx="14" hasCustomPrompt="1"/>
          </p:nvPr>
        </p:nvSpPr>
        <p:spPr>
          <a:xfrm>
            <a:off x="7365439" y="2111588"/>
            <a:ext cx="2032000" cy="3610185"/>
          </a:xfrm>
        </p:spPr>
        <p:txBody>
          <a:bodyPr>
            <a:normAutofit/>
          </a:bodyPr>
          <a:lstStyle>
            <a:lvl1pPr marL="0" indent="0">
              <a:buNone/>
              <a:defRPr sz="1467">
                <a:latin typeface="Ossem Rounded" panose="00000500000000000000" pitchFamily="50" charset="-52"/>
              </a:defRPr>
            </a:lvl1pPr>
          </a:lstStyle>
          <a:p>
            <a:r>
              <a:rPr lang="en-US" dirty="0"/>
              <a:t>YOUR IMAGE HERE</a:t>
            </a:r>
          </a:p>
        </p:txBody>
      </p:sp>
    </p:spTree>
    <p:extLst>
      <p:ext uri="{BB962C8B-B14F-4D97-AF65-F5344CB8AC3E}">
        <p14:creationId xmlns:p14="http://schemas.microsoft.com/office/powerpoint/2010/main" val="2195280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NÖJV_Titelfolie_Lichtgrau">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tx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8" name="Grafik 7">
            <a:extLst>
              <a:ext uri="{FF2B5EF4-FFF2-40B4-BE49-F238E27FC236}">
                <a16:creationId xmlns:a16="http://schemas.microsoft.com/office/drawing/2014/main" id="{928763B5-ED12-6F44-9FB5-F1DF74A4E7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75520" y="373380"/>
            <a:ext cx="1920240" cy="2400300"/>
          </a:xfrm>
          <a:prstGeom prst="rect">
            <a:avLst/>
          </a:prstGeom>
        </p:spPr>
      </p:pic>
    </p:spTree>
    <p:extLst>
      <p:ext uri="{BB962C8B-B14F-4D97-AF65-F5344CB8AC3E}">
        <p14:creationId xmlns:p14="http://schemas.microsoft.com/office/powerpoint/2010/main" val="240646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ÖJV_Titelfolie_Jagdgrün">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D2CAA1D-3E57-1D40-AE21-8DC201260A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3429000"/>
            <a:ext cx="9292450"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C85FCECC-76EC-6649-9BCA-B60AAF38532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5520" y="374871"/>
            <a:ext cx="1920240" cy="2397318"/>
          </a:xfrm>
          <a:prstGeom prst="rect">
            <a:avLst/>
          </a:prstGeom>
        </p:spPr>
      </p:pic>
    </p:spTree>
    <p:extLst>
      <p:ext uri="{BB962C8B-B14F-4D97-AF65-F5344CB8AC3E}">
        <p14:creationId xmlns:p14="http://schemas.microsoft.com/office/powerpoint/2010/main" val="16336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ÖJV_Titelfolie_Jagdgrau">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B0F3E0-51A4-5D4C-B5C4-BF72C33138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Grafik 7">
            <a:extLst>
              <a:ext uri="{FF2B5EF4-FFF2-40B4-BE49-F238E27FC236}">
                <a16:creationId xmlns:a16="http://schemas.microsoft.com/office/drawing/2014/main" id="{928763B5-ED12-6F44-9FB5-F1DF74A4E77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5520" y="374871"/>
            <a:ext cx="1920240" cy="2397318"/>
          </a:xfrm>
          <a:prstGeom prst="rect">
            <a:avLst/>
          </a:prstGeom>
        </p:spPr>
      </p:pic>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3429000"/>
            <a:ext cx="9292450"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spTree>
    <p:extLst>
      <p:ext uri="{BB962C8B-B14F-4D97-AF65-F5344CB8AC3E}">
        <p14:creationId xmlns:p14="http://schemas.microsoft.com/office/powerpoint/2010/main" val="298919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ÖJV_Titelfolie_Jagdgrau">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B0F3E0-51A4-5D4C-B5C4-BF72C33138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Grafik 7">
            <a:extLst>
              <a:ext uri="{FF2B5EF4-FFF2-40B4-BE49-F238E27FC236}">
                <a16:creationId xmlns:a16="http://schemas.microsoft.com/office/drawing/2014/main" id="{928763B5-ED12-6F44-9FB5-F1DF74A4E7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5520" y="374871"/>
            <a:ext cx="1920240" cy="2397318"/>
          </a:xfrm>
          <a:prstGeom prst="rect">
            <a:avLst/>
          </a:prstGeom>
        </p:spPr>
      </p:pic>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3429000"/>
            <a:ext cx="9292450"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spTree>
    <p:extLst>
      <p:ext uri="{BB962C8B-B14F-4D97-AF65-F5344CB8AC3E}">
        <p14:creationId xmlns:p14="http://schemas.microsoft.com/office/powerpoint/2010/main" val="9320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NÖJV_Titelfolie_Reh">
    <p:bg>
      <p:bgPr>
        <a:solidFill>
          <a:schemeClr val="bg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9F4923-93DE-F54F-85A6-ABD9AB632C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10117931-F139-D046-B6C4-E6A2C73F5C5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35401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NÖJV_Titelfolie_Fasa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9F4923-93DE-F54F-85A6-ABD9AB632C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25232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NÖJV_Titelfolie_Has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60935D-26C7-C648-99E9-F718A078F5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15197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NÖJV_Titelfolie_Wildschwein">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4CF3170-A884-C842-AE14-5DDA77C72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10698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NÖJV_Titelfolie_Gam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AA36B69-665E-E44B-B5A2-09C71C2A7A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198905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NÖJV_Titelfolie_Rotwi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E3E8DB-E179-F943-9BA5-C8119D8EB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367871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NÖJV_Titelfolie_Rebhuhn">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B51B3D2-DD18-7546-B169-14D689A5D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19015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NÖJV_Titelfolie_Land">
    <p:bg>
      <p:bgPr>
        <a:solidFill>
          <a:schemeClr val="accent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9F4923-93DE-F54F-85A6-ABD9AB632C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D389773-1266-F147-86C5-49C9C0450A6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266024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ÖJV_Titel_Inhalt_Weis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pic>
        <p:nvPicPr>
          <p:cNvPr id="7" name="Grafik 6">
            <a:extLst>
              <a:ext uri="{FF2B5EF4-FFF2-40B4-BE49-F238E27FC236}">
                <a16:creationId xmlns:a16="http://schemas.microsoft.com/office/drawing/2014/main" id="{EAF32B06-C988-C446-8146-E205707F7F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
        <p:nvSpPr>
          <p:cNvPr id="4" name="Titel 3">
            <a:extLst>
              <a:ext uri="{FF2B5EF4-FFF2-40B4-BE49-F238E27FC236}">
                <a16:creationId xmlns:a16="http://schemas.microsoft.com/office/drawing/2014/main" id="{CF1E71DD-911F-8C4B-815B-EB0CEB003055}"/>
              </a:ext>
            </a:extLst>
          </p:cNvPr>
          <p:cNvSpPr>
            <a:spLocks noGrp="1"/>
          </p:cNvSpPr>
          <p:nvPr>
            <p:ph type="title" hasCustomPrompt="1"/>
          </p:nvPr>
        </p:nvSpPr>
        <p:spPr/>
        <p:txBody>
          <a:bodyPr/>
          <a:lstStyle/>
          <a:p>
            <a:r>
              <a:rPr lang="de-DE" dirty="0"/>
              <a:t>Mastertitelformat </a:t>
            </a:r>
            <a:br>
              <a:rPr lang="de-DE" dirty="0"/>
            </a:br>
            <a:r>
              <a:rPr lang="de-DE" dirty="0"/>
              <a:t>bearbeiten</a:t>
            </a:r>
          </a:p>
        </p:txBody>
      </p:sp>
    </p:spTree>
    <p:extLst>
      <p:ext uri="{BB962C8B-B14F-4D97-AF65-F5344CB8AC3E}">
        <p14:creationId xmlns:p14="http://schemas.microsoft.com/office/powerpoint/2010/main" val="315599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ÖJV_Titel_Inhalt_Box_Lichtgrau">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a:xfrm>
            <a:off x="0" y="1685926"/>
            <a:ext cx="11676063" cy="4659312"/>
          </a:xfrm>
          <a:solidFill>
            <a:schemeClr val="bg2"/>
          </a:solidFill>
        </p:spPr>
        <p:txBody>
          <a:bodyPr lIns="432000" tIns="288000" rIns="288000" bIns="28800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pic>
        <p:nvPicPr>
          <p:cNvPr id="7" name="Grafik 6">
            <a:extLst>
              <a:ext uri="{FF2B5EF4-FFF2-40B4-BE49-F238E27FC236}">
                <a16:creationId xmlns:a16="http://schemas.microsoft.com/office/drawing/2014/main" id="{EAF32B06-C988-C446-8146-E205707F7F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
        <p:nvSpPr>
          <p:cNvPr id="4" name="Titel 3">
            <a:extLst>
              <a:ext uri="{FF2B5EF4-FFF2-40B4-BE49-F238E27FC236}">
                <a16:creationId xmlns:a16="http://schemas.microsoft.com/office/drawing/2014/main" id="{CF1E71DD-911F-8C4B-815B-EB0CEB003055}"/>
              </a:ext>
            </a:extLst>
          </p:cNvPr>
          <p:cNvSpPr>
            <a:spLocks noGrp="1"/>
          </p:cNvSpPr>
          <p:nvPr>
            <p:ph type="title" hasCustomPrompt="1"/>
          </p:nvPr>
        </p:nvSpPr>
        <p:spPr/>
        <p:txBody>
          <a:bodyPr/>
          <a:lstStyle/>
          <a:p>
            <a:r>
              <a:rPr lang="de-DE" dirty="0"/>
              <a:t>Mastertitelformat </a:t>
            </a:r>
            <a:br>
              <a:rPr lang="de-DE" dirty="0"/>
            </a:br>
            <a:r>
              <a:rPr lang="de-DE" dirty="0"/>
              <a:t>bearbeiten</a:t>
            </a:r>
          </a:p>
        </p:txBody>
      </p:sp>
    </p:spTree>
    <p:extLst>
      <p:ext uri="{BB962C8B-B14F-4D97-AF65-F5344CB8AC3E}">
        <p14:creationId xmlns:p14="http://schemas.microsoft.com/office/powerpoint/2010/main" val="359315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NÖJV_Titelfolie_Reh">
    <p:bg>
      <p:bgPr>
        <a:solidFill>
          <a:schemeClr val="bg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9F4923-93DE-F54F-85A6-ABD9AB632C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10117931-F139-D046-B6C4-E6A2C73F5C5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403893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ÖJV_Titel_Inhalt_Lichtgrau">
    <p:bg>
      <p:bgPr>
        <a:solidFill>
          <a:schemeClr val="bg2"/>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sp>
        <p:nvSpPr>
          <p:cNvPr id="4" name="Titel 3">
            <a:extLst>
              <a:ext uri="{FF2B5EF4-FFF2-40B4-BE49-F238E27FC236}">
                <a16:creationId xmlns:a16="http://schemas.microsoft.com/office/drawing/2014/main" id="{56D02CD8-0878-F948-AC7A-944109055C71}"/>
              </a:ext>
            </a:extLst>
          </p:cNvPr>
          <p:cNvSpPr>
            <a:spLocks noGrp="1"/>
          </p:cNvSpPr>
          <p:nvPr>
            <p:ph type="title" hasCustomPrompt="1"/>
          </p:nvPr>
        </p:nvSpPr>
        <p:spPr/>
        <p:txBody>
          <a:bodyPr/>
          <a:lstStyle/>
          <a:p>
            <a:r>
              <a:rPr lang="de-DE" dirty="0"/>
              <a:t>Mastertitelformat </a:t>
            </a:r>
            <a:br>
              <a:rPr lang="de-DE" dirty="0"/>
            </a:br>
            <a:r>
              <a:rPr lang="de-DE" dirty="0"/>
              <a:t>bearbeiten</a:t>
            </a:r>
          </a:p>
        </p:txBody>
      </p:sp>
      <p:pic>
        <p:nvPicPr>
          <p:cNvPr id="8" name="Grafik 7">
            <a:extLst>
              <a:ext uri="{FF2B5EF4-FFF2-40B4-BE49-F238E27FC236}">
                <a16:creationId xmlns:a16="http://schemas.microsoft.com/office/drawing/2014/main" id="{E19A5E0E-12E8-2345-BDD0-0FB159025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Tree>
    <p:extLst>
      <p:ext uri="{BB962C8B-B14F-4D97-AF65-F5344CB8AC3E}">
        <p14:creationId xmlns:p14="http://schemas.microsoft.com/office/powerpoint/2010/main" val="23619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ÖJV_Titel_Inhalt_Jagdgrü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lvl1pPr>
              <a:defRPr>
                <a:solidFill>
                  <a:schemeClr val="bg2"/>
                </a:solidFill>
              </a:defRPr>
            </a:lvl1pPr>
          </a:lstStyle>
          <a:p>
            <a:r>
              <a:rPr lang="de-AT" dirty="0">
                <a:solidFill>
                  <a:srgbClr val="F5F4F1"/>
                </a:solidFill>
              </a:rPr>
              <a:t>| </a:t>
            </a:r>
            <a:fld id="{D1B2E368-3D0E-4F12-80ED-E476974A6098}" type="slidenum">
              <a:rPr lang="de-AT" smtClean="0">
                <a:solidFill>
                  <a:srgbClr val="F5F4F1"/>
                </a:solidFill>
              </a:rPr>
              <a:pPr/>
              <a:t>‹Nr.›</a:t>
            </a:fld>
            <a:endParaRPr lang="de-AT" dirty="0">
              <a:solidFill>
                <a:srgbClr val="F5F4F1"/>
              </a:solidFill>
            </a:endParaRPr>
          </a:p>
        </p:txBody>
      </p:sp>
      <p:sp>
        <p:nvSpPr>
          <p:cNvPr id="4" name="Titel 3">
            <a:extLst>
              <a:ext uri="{FF2B5EF4-FFF2-40B4-BE49-F238E27FC236}">
                <a16:creationId xmlns:a16="http://schemas.microsoft.com/office/drawing/2014/main" id="{47F56123-3302-8C4F-BC25-C5974E96E1BB}"/>
              </a:ext>
            </a:extLst>
          </p:cNvPr>
          <p:cNvSpPr>
            <a:spLocks noGrp="1"/>
          </p:cNvSpPr>
          <p:nvPr>
            <p:ph type="title" hasCustomPrompt="1"/>
          </p:nvPr>
        </p:nvSpPr>
        <p:spPr/>
        <p:txBody>
          <a:bodyPr/>
          <a:lstStyle>
            <a:lvl1pPr>
              <a:defRPr>
                <a:solidFill>
                  <a:schemeClr val="bg1"/>
                </a:solidFill>
              </a:defRPr>
            </a:lvl1pPr>
          </a:lstStyle>
          <a:p>
            <a:r>
              <a:rPr lang="de-DE" dirty="0"/>
              <a:t>Mastertitelformat </a:t>
            </a:r>
            <a:br>
              <a:rPr lang="de-DE" dirty="0"/>
            </a:br>
            <a:r>
              <a:rPr lang="de-DE" dirty="0"/>
              <a:t>bearbeiten</a:t>
            </a:r>
          </a:p>
        </p:txBody>
      </p:sp>
      <p:pic>
        <p:nvPicPr>
          <p:cNvPr id="7" name="Grafik 6">
            <a:extLst>
              <a:ext uri="{FF2B5EF4-FFF2-40B4-BE49-F238E27FC236}">
                <a16:creationId xmlns:a16="http://schemas.microsoft.com/office/drawing/2014/main" id="{16B18EFD-CC3A-0A4B-BED3-A99C205CC6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845189" y="428244"/>
            <a:ext cx="901993" cy="1127491"/>
          </a:xfrm>
          <a:prstGeom prst="rect">
            <a:avLst/>
          </a:prstGeom>
        </p:spPr>
      </p:pic>
    </p:spTree>
    <p:extLst>
      <p:ext uri="{BB962C8B-B14F-4D97-AF65-F5344CB8AC3E}">
        <p14:creationId xmlns:p14="http://schemas.microsoft.com/office/powerpoint/2010/main" val="14482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NÖJV_Titel_Inhalt_Bild_Weis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a:xfrm>
            <a:off x="444500" y="1685926"/>
            <a:ext cx="5575299" cy="465931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sp>
        <p:nvSpPr>
          <p:cNvPr id="5" name="Bildplatzhalter 4">
            <a:extLst>
              <a:ext uri="{FF2B5EF4-FFF2-40B4-BE49-F238E27FC236}">
                <a16:creationId xmlns:a16="http://schemas.microsoft.com/office/drawing/2014/main" id="{3FCF6B0B-3B83-0849-B6CD-3DD3CCA7628A}"/>
              </a:ext>
            </a:extLst>
          </p:cNvPr>
          <p:cNvSpPr>
            <a:spLocks noGrp="1"/>
          </p:cNvSpPr>
          <p:nvPr>
            <p:ph type="pic" sz="quarter" idx="13"/>
          </p:nvPr>
        </p:nvSpPr>
        <p:spPr>
          <a:xfrm>
            <a:off x="6172203" y="1685925"/>
            <a:ext cx="5503860" cy="4659313"/>
          </a:xfrm>
        </p:spPr>
        <p:txBody>
          <a:bodyPr anchor="ctr"/>
          <a:lstStyle>
            <a:lvl1pPr marL="0" indent="0" algn="ctr">
              <a:buFontTx/>
              <a:buNone/>
              <a:defRPr/>
            </a:lvl1pPr>
          </a:lstStyle>
          <a:p>
            <a:endParaRPr lang="de-DE"/>
          </a:p>
        </p:txBody>
      </p:sp>
      <p:sp>
        <p:nvSpPr>
          <p:cNvPr id="4" name="Titel 3">
            <a:extLst>
              <a:ext uri="{FF2B5EF4-FFF2-40B4-BE49-F238E27FC236}">
                <a16:creationId xmlns:a16="http://schemas.microsoft.com/office/drawing/2014/main" id="{0A60E329-820B-A94C-A234-02A9DDA55152}"/>
              </a:ext>
            </a:extLst>
          </p:cNvPr>
          <p:cNvSpPr>
            <a:spLocks noGrp="1"/>
          </p:cNvSpPr>
          <p:nvPr>
            <p:ph type="title" hasCustomPrompt="1"/>
          </p:nvPr>
        </p:nvSpPr>
        <p:spPr/>
        <p:txBody>
          <a:bodyPr/>
          <a:lstStyle/>
          <a:p>
            <a:r>
              <a:rPr lang="de-DE" dirty="0"/>
              <a:t>Mastertitelformat </a:t>
            </a:r>
            <a:br>
              <a:rPr lang="de-DE" dirty="0"/>
            </a:br>
            <a:r>
              <a:rPr lang="de-DE" dirty="0"/>
              <a:t>bearbeiten</a:t>
            </a:r>
          </a:p>
        </p:txBody>
      </p:sp>
      <p:pic>
        <p:nvPicPr>
          <p:cNvPr id="8" name="Grafik 7">
            <a:extLst>
              <a:ext uri="{FF2B5EF4-FFF2-40B4-BE49-F238E27FC236}">
                <a16:creationId xmlns:a16="http://schemas.microsoft.com/office/drawing/2014/main" id="{FFC97E11-2109-C247-A965-CABACE28D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Tree>
    <p:extLst>
      <p:ext uri="{BB962C8B-B14F-4D97-AF65-F5344CB8AC3E}">
        <p14:creationId xmlns:p14="http://schemas.microsoft.com/office/powerpoint/2010/main" val="5454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ÖJV_Titel_Zwei_Inhalte_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87DFD0-C8C2-45CB-81CF-B102783D9690}"/>
              </a:ext>
            </a:extLst>
          </p:cNvPr>
          <p:cNvSpPr>
            <a:spLocks noGrp="1"/>
          </p:cNvSpPr>
          <p:nvPr>
            <p:ph sz="half" idx="1"/>
          </p:nvPr>
        </p:nvSpPr>
        <p:spPr>
          <a:xfrm>
            <a:off x="444501" y="1685926"/>
            <a:ext cx="5575300" cy="465931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Inhaltsplatzhalter 3">
            <a:extLst>
              <a:ext uri="{FF2B5EF4-FFF2-40B4-BE49-F238E27FC236}">
                <a16:creationId xmlns:a16="http://schemas.microsoft.com/office/drawing/2014/main" id="{EF6002CD-6B4A-44E7-823E-3EE39754E3CA}"/>
              </a:ext>
            </a:extLst>
          </p:cNvPr>
          <p:cNvSpPr>
            <a:spLocks noGrp="1"/>
          </p:cNvSpPr>
          <p:nvPr>
            <p:ph sz="half" idx="2"/>
          </p:nvPr>
        </p:nvSpPr>
        <p:spPr>
          <a:xfrm>
            <a:off x="6172201" y="1685925"/>
            <a:ext cx="5503861" cy="465931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7" name="Foliennummernplatzhalter 6">
            <a:extLst>
              <a:ext uri="{FF2B5EF4-FFF2-40B4-BE49-F238E27FC236}">
                <a16:creationId xmlns:a16="http://schemas.microsoft.com/office/drawing/2014/main" id="{2DB4D69A-2CDB-41B0-A800-8F375EFE906D}"/>
              </a:ext>
            </a:extLst>
          </p:cNvPr>
          <p:cNvSpPr>
            <a:spLocks noGrp="1"/>
          </p:cNvSpPr>
          <p:nvPr>
            <p:ph type="sldNum" sz="quarter" idx="12"/>
          </p:nvPr>
        </p:nvSpPr>
        <p:spPr/>
        <p:txBody>
          <a:body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sp>
        <p:nvSpPr>
          <p:cNvPr id="5" name="Titel 4">
            <a:extLst>
              <a:ext uri="{FF2B5EF4-FFF2-40B4-BE49-F238E27FC236}">
                <a16:creationId xmlns:a16="http://schemas.microsoft.com/office/drawing/2014/main" id="{45C05F14-F568-B843-A3F6-245DE91782C8}"/>
              </a:ext>
            </a:extLst>
          </p:cNvPr>
          <p:cNvSpPr>
            <a:spLocks noGrp="1"/>
          </p:cNvSpPr>
          <p:nvPr>
            <p:ph type="title" hasCustomPrompt="1"/>
          </p:nvPr>
        </p:nvSpPr>
        <p:spPr/>
        <p:txBody>
          <a:bodyPr/>
          <a:lstStyle/>
          <a:p>
            <a:r>
              <a:rPr lang="de-DE" dirty="0"/>
              <a:t>Mastertitelformat </a:t>
            </a:r>
            <a:br>
              <a:rPr lang="de-DE" dirty="0"/>
            </a:br>
            <a:r>
              <a:rPr lang="de-DE" dirty="0"/>
              <a:t>bearbeiten</a:t>
            </a:r>
          </a:p>
        </p:txBody>
      </p:sp>
      <p:pic>
        <p:nvPicPr>
          <p:cNvPr id="9" name="Grafik 8">
            <a:extLst>
              <a:ext uri="{FF2B5EF4-FFF2-40B4-BE49-F238E27FC236}">
                <a16:creationId xmlns:a16="http://schemas.microsoft.com/office/drawing/2014/main" id="{730C52C2-029C-D54A-8B22-A9E6626DDC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Tree>
    <p:extLst>
      <p:ext uri="{BB962C8B-B14F-4D97-AF65-F5344CB8AC3E}">
        <p14:creationId xmlns:p14="http://schemas.microsoft.com/office/powerpoint/2010/main" val="406600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ÖJV_Titel_Zwei_Inhalte_2">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516A5C5-288F-496C-9D41-EDF0EB7A9435}"/>
              </a:ext>
            </a:extLst>
          </p:cNvPr>
          <p:cNvSpPr>
            <a:spLocks noGrp="1"/>
          </p:cNvSpPr>
          <p:nvPr>
            <p:ph type="body" idx="1" hasCustomPrompt="1"/>
          </p:nvPr>
        </p:nvSpPr>
        <p:spPr>
          <a:xfrm>
            <a:off x="444500" y="1685925"/>
            <a:ext cx="5575298" cy="381733"/>
          </a:xfrm>
        </p:spPr>
        <p:txBody>
          <a:bodyPr anchor="b">
            <a:norm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dirty="0"/>
              <a:t>Untertitel</a:t>
            </a:r>
            <a:endParaRPr lang="de-AT" dirty="0"/>
          </a:p>
        </p:txBody>
      </p:sp>
      <p:sp>
        <p:nvSpPr>
          <p:cNvPr id="4" name="Inhaltsplatzhalter 3">
            <a:extLst>
              <a:ext uri="{FF2B5EF4-FFF2-40B4-BE49-F238E27FC236}">
                <a16:creationId xmlns:a16="http://schemas.microsoft.com/office/drawing/2014/main" id="{DE5D43FE-2758-4775-8167-3E433E4BB5E9}"/>
              </a:ext>
            </a:extLst>
          </p:cNvPr>
          <p:cNvSpPr>
            <a:spLocks noGrp="1"/>
          </p:cNvSpPr>
          <p:nvPr>
            <p:ph sz="half" idx="2"/>
          </p:nvPr>
        </p:nvSpPr>
        <p:spPr>
          <a:xfrm>
            <a:off x="444500" y="2173164"/>
            <a:ext cx="5575300" cy="4172074"/>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Textplatzhalter 4">
            <a:extLst>
              <a:ext uri="{FF2B5EF4-FFF2-40B4-BE49-F238E27FC236}">
                <a16:creationId xmlns:a16="http://schemas.microsoft.com/office/drawing/2014/main" id="{E230BDF5-7B52-48C7-B8B4-2A3F01F0B281}"/>
              </a:ext>
            </a:extLst>
          </p:cNvPr>
          <p:cNvSpPr>
            <a:spLocks noGrp="1"/>
          </p:cNvSpPr>
          <p:nvPr>
            <p:ph type="body" sz="quarter" idx="3" hasCustomPrompt="1"/>
          </p:nvPr>
        </p:nvSpPr>
        <p:spPr>
          <a:xfrm>
            <a:off x="6167438" y="1685925"/>
            <a:ext cx="5508624" cy="381733"/>
          </a:xfrm>
        </p:spPr>
        <p:txBody>
          <a:bodyPr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dirty="0"/>
              <a:t>Untertitel</a:t>
            </a:r>
            <a:endParaRPr lang="de-AT" dirty="0"/>
          </a:p>
        </p:txBody>
      </p:sp>
      <p:sp>
        <p:nvSpPr>
          <p:cNvPr id="6" name="Inhaltsplatzhalter 5">
            <a:extLst>
              <a:ext uri="{FF2B5EF4-FFF2-40B4-BE49-F238E27FC236}">
                <a16:creationId xmlns:a16="http://schemas.microsoft.com/office/drawing/2014/main" id="{73AEDBCA-FA38-4BD2-86F0-2F5405A2B2C0}"/>
              </a:ext>
            </a:extLst>
          </p:cNvPr>
          <p:cNvSpPr>
            <a:spLocks noGrp="1"/>
          </p:cNvSpPr>
          <p:nvPr>
            <p:ph sz="quarter" idx="4"/>
          </p:nvPr>
        </p:nvSpPr>
        <p:spPr>
          <a:xfrm>
            <a:off x="6167439" y="2173164"/>
            <a:ext cx="5508624" cy="417207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Foliennummernplatzhalter 8">
            <a:extLst>
              <a:ext uri="{FF2B5EF4-FFF2-40B4-BE49-F238E27FC236}">
                <a16:creationId xmlns:a16="http://schemas.microsoft.com/office/drawing/2014/main" id="{1883079F-A02B-4EC9-AD5E-C932DEFB8F25}"/>
              </a:ext>
            </a:extLst>
          </p:cNvPr>
          <p:cNvSpPr>
            <a:spLocks noGrp="1"/>
          </p:cNvSpPr>
          <p:nvPr>
            <p:ph type="sldNum" sz="quarter" idx="12"/>
          </p:nvPr>
        </p:nvSpPr>
        <p:spPr/>
        <p:txBody>
          <a:body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sp>
        <p:nvSpPr>
          <p:cNvPr id="7" name="Titel 6">
            <a:extLst>
              <a:ext uri="{FF2B5EF4-FFF2-40B4-BE49-F238E27FC236}">
                <a16:creationId xmlns:a16="http://schemas.microsoft.com/office/drawing/2014/main" id="{89C46DCD-CC7E-FE4F-BB0D-C37496A807ED}"/>
              </a:ext>
            </a:extLst>
          </p:cNvPr>
          <p:cNvSpPr>
            <a:spLocks noGrp="1"/>
          </p:cNvSpPr>
          <p:nvPr>
            <p:ph type="title" hasCustomPrompt="1"/>
          </p:nvPr>
        </p:nvSpPr>
        <p:spPr/>
        <p:txBody>
          <a:bodyPr/>
          <a:lstStyle/>
          <a:p>
            <a:r>
              <a:rPr lang="de-DE" dirty="0"/>
              <a:t>Mastertitelformat </a:t>
            </a:r>
            <a:br>
              <a:rPr lang="de-DE" dirty="0"/>
            </a:br>
            <a:r>
              <a:rPr lang="de-DE" dirty="0"/>
              <a:t>bearbeiten</a:t>
            </a:r>
          </a:p>
        </p:txBody>
      </p:sp>
      <p:pic>
        <p:nvPicPr>
          <p:cNvPr id="11" name="Grafik 10">
            <a:extLst>
              <a:ext uri="{FF2B5EF4-FFF2-40B4-BE49-F238E27FC236}">
                <a16:creationId xmlns:a16="http://schemas.microsoft.com/office/drawing/2014/main" id="{0B154473-A771-C846-915C-4E70DAB12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Tree>
    <p:extLst>
      <p:ext uri="{BB962C8B-B14F-4D97-AF65-F5344CB8AC3E}">
        <p14:creationId xmlns:p14="http://schemas.microsoft.com/office/powerpoint/2010/main" val="33224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ÖJV_Titel_Lichtgrau">
    <p:bg>
      <p:bgPr>
        <a:solidFill>
          <a:schemeClr val="bg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80664C8-43EE-6242-9709-CDFA0DC53F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72712" y="0"/>
            <a:ext cx="1919287" cy="6858000"/>
          </a:xfrm>
          <a:prstGeom prst="rect">
            <a:avLst/>
          </a:prstGeom>
        </p:spPr>
      </p:pic>
      <p:sp>
        <p:nvSpPr>
          <p:cNvPr id="5" name="Foliennummernplatzhalter 4">
            <a:extLst>
              <a:ext uri="{FF2B5EF4-FFF2-40B4-BE49-F238E27FC236}">
                <a16:creationId xmlns:a16="http://schemas.microsoft.com/office/drawing/2014/main" id="{B05E1900-D7D4-4B2E-B35B-4CD4EEFC5F85}"/>
              </a:ext>
            </a:extLst>
          </p:cNvPr>
          <p:cNvSpPr>
            <a:spLocks noGrp="1"/>
          </p:cNvSpPr>
          <p:nvPr>
            <p:ph type="sldNum" sz="quarter" idx="12"/>
          </p:nvPr>
        </p:nvSpPr>
        <p:spPr/>
        <p:txBody>
          <a:bodyPr/>
          <a:lstStyle>
            <a:lvl1pPr>
              <a:defRPr>
                <a:solidFill>
                  <a:schemeClr val="bg2"/>
                </a:solidFill>
              </a:defRPr>
            </a:lvl1pPr>
          </a:lstStyle>
          <a:p>
            <a:r>
              <a:rPr lang="de-AT" dirty="0">
                <a:solidFill>
                  <a:srgbClr val="F5F4F1"/>
                </a:solidFill>
              </a:rPr>
              <a:t>| </a:t>
            </a:r>
            <a:fld id="{D1B2E368-3D0E-4F12-80ED-E476974A6098}" type="slidenum">
              <a:rPr lang="de-AT" smtClean="0">
                <a:solidFill>
                  <a:srgbClr val="F5F4F1"/>
                </a:solidFill>
              </a:rPr>
              <a:pPr/>
              <a:t>‹Nr.›</a:t>
            </a:fld>
            <a:endParaRPr lang="de-AT" dirty="0">
              <a:solidFill>
                <a:srgbClr val="F5F4F1"/>
              </a:solidFill>
            </a:endParaRPr>
          </a:p>
        </p:txBody>
      </p:sp>
      <p:sp>
        <p:nvSpPr>
          <p:cNvPr id="3" name="Titel 2">
            <a:extLst>
              <a:ext uri="{FF2B5EF4-FFF2-40B4-BE49-F238E27FC236}">
                <a16:creationId xmlns:a16="http://schemas.microsoft.com/office/drawing/2014/main" id="{AF37062A-5783-3B40-9A32-2E0A2140BDB4}"/>
              </a:ext>
            </a:extLst>
          </p:cNvPr>
          <p:cNvSpPr>
            <a:spLocks noGrp="1"/>
          </p:cNvSpPr>
          <p:nvPr>
            <p:ph type="title" hasCustomPrompt="1"/>
          </p:nvPr>
        </p:nvSpPr>
        <p:spPr/>
        <p:txBody>
          <a:bodyPr/>
          <a:lstStyle/>
          <a:p>
            <a:r>
              <a:rPr lang="de-DE" dirty="0"/>
              <a:t>Mastertitelformat </a:t>
            </a:r>
            <a:br>
              <a:rPr lang="de-DE" dirty="0"/>
            </a:br>
            <a:r>
              <a:rPr lang="de-DE" dirty="0"/>
              <a:t>bearbeiten</a:t>
            </a:r>
          </a:p>
        </p:txBody>
      </p:sp>
      <p:pic>
        <p:nvPicPr>
          <p:cNvPr id="8" name="Grafik 7">
            <a:extLst>
              <a:ext uri="{FF2B5EF4-FFF2-40B4-BE49-F238E27FC236}">
                <a16:creationId xmlns:a16="http://schemas.microsoft.com/office/drawing/2014/main" id="{5E495B92-5030-C64E-8E5F-E3C33A1F9BA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845189" y="428244"/>
            <a:ext cx="901993" cy="1127491"/>
          </a:xfrm>
          <a:prstGeom prst="rect">
            <a:avLst/>
          </a:prstGeom>
        </p:spPr>
      </p:pic>
      <p:sp>
        <p:nvSpPr>
          <p:cNvPr id="4" name="Inhaltsplatzhalter 3"/>
          <p:cNvSpPr>
            <a:spLocks noGrp="1"/>
          </p:cNvSpPr>
          <p:nvPr>
            <p:ph sz="quarter" idx="13"/>
          </p:nvPr>
        </p:nvSpPr>
        <p:spPr>
          <a:xfrm>
            <a:off x="584617" y="1753850"/>
            <a:ext cx="8776740" cy="454951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70817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ÖJV_Titel_Jagdgrü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solidFill>
                  <a:srgbClr val="FFFFFF"/>
                </a:solidFill>
              </a:rPr>
              <a:t>| </a:t>
            </a:r>
            <a:fld id="{D1B2E368-3D0E-4F12-80ED-E476974A6098}" type="slidenum">
              <a:rPr lang="de-AT" smtClean="0">
                <a:solidFill>
                  <a:srgbClr val="FFFFFF"/>
                </a:solidFill>
              </a:rPr>
              <a:pPr/>
              <a:t>‹Nr.›</a:t>
            </a:fld>
            <a:endParaRPr lang="de-AT" dirty="0">
              <a:solidFill>
                <a:srgbClr val="FFFFFF"/>
              </a:solidFill>
            </a:endParaRPr>
          </a:p>
        </p:txBody>
      </p:sp>
      <p:pic>
        <p:nvPicPr>
          <p:cNvPr id="9" name="Grafik 8">
            <a:extLst>
              <a:ext uri="{FF2B5EF4-FFF2-40B4-BE49-F238E27FC236}">
                <a16:creationId xmlns:a16="http://schemas.microsoft.com/office/drawing/2014/main" id="{ED4F23A6-5222-BA47-B18F-0F6241E1B4F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
        <p:nvSpPr>
          <p:cNvPr id="2" name="Titel 1">
            <a:extLst>
              <a:ext uri="{FF2B5EF4-FFF2-40B4-BE49-F238E27FC236}">
                <a16:creationId xmlns:a16="http://schemas.microsoft.com/office/drawing/2014/main" id="{1CDED1A0-428E-2D42-A37C-ECA0E41F5ADC}"/>
              </a:ext>
            </a:extLst>
          </p:cNvPr>
          <p:cNvSpPr>
            <a:spLocks noGrp="1"/>
          </p:cNvSpPr>
          <p:nvPr>
            <p:ph type="title" hasCustomPrompt="1"/>
          </p:nvPr>
        </p:nvSpPr>
        <p:spPr/>
        <p:txBody>
          <a:bodyPr/>
          <a:lstStyle>
            <a:lvl1pPr>
              <a:defRPr>
                <a:solidFill>
                  <a:schemeClr val="bg1"/>
                </a:solidFill>
              </a:defRPr>
            </a:lvl1pPr>
          </a:lstStyle>
          <a:p>
            <a:r>
              <a:rPr lang="de-DE" dirty="0"/>
              <a:t>Mastertitelformat </a:t>
            </a:r>
            <a:br>
              <a:rPr lang="de-DE" dirty="0"/>
            </a:br>
            <a:r>
              <a:rPr lang="de-DE" dirty="0"/>
              <a:t>bearbeiten</a:t>
            </a:r>
          </a:p>
        </p:txBody>
      </p:sp>
    </p:spTree>
    <p:extLst>
      <p:ext uri="{BB962C8B-B14F-4D97-AF65-F5344CB8AC3E}">
        <p14:creationId xmlns:p14="http://schemas.microsoft.com/office/powerpoint/2010/main" val="423289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ÖJV_Titel_Jagdgra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solidFill>
                  <a:srgbClr val="FFFFFF"/>
                </a:solidFill>
              </a:rPr>
              <a:t>| </a:t>
            </a:r>
            <a:fld id="{D1B2E368-3D0E-4F12-80ED-E476974A6098}" type="slidenum">
              <a:rPr lang="de-AT" smtClean="0">
                <a:solidFill>
                  <a:srgbClr val="FFFFFF"/>
                </a:solidFill>
              </a:rPr>
              <a:pPr/>
              <a:t>‹Nr.›</a:t>
            </a:fld>
            <a:endParaRPr lang="de-AT" dirty="0">
              <a:solidFill>
                <a:srgbClr val="FFFFFF"/>
              </a:solidFill>
            </a:endParaRPr>
          </a:p>
        </p:txBody>
      </p:sp>
      <p:pic>
        <p:nvPicPr>
          <p:cNvPr id="9" name="Grafik 8">
            <a:extLst>
              <a:ext uri="{FF2B5EF4-FFF2-40B4-BE49-F238E27FC236}">
                <a16:creationId xmlns:a16="http://schemas.microsoft.com/office/drawing/2014/main" id="{ED4F23A6-5222-BA47-B18F-0F6241E1B4F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
        <p:nvSpPr>
          <p:cNvPr id="2" name="Titel 1">
            <a:extLst>
              <a:ext uri="{FF2B5EF4-FFF2-40B4-BE49-F238E27FC236}">
                <a16:creationId xmlns:a16="http://schemas.microsoft.com/office/drawing/2014/main" id="{F7271EE9-1D2D-D54B-A4C4-985FA1E132B0}"/>
              </a:ext>
            </a:extLst>
          </p:cNvPr>
          <p:cNvSpPr>
            <a:spLocks noGrp="1"/>
          </p:cNvSpPr>
          <p:nvPr>
            <p:ph type="title" hasCustomPrompt="1"/>
          </p:nvPr>
        </p:nvSpPr>
        <p:spPr/>
        <p:txBody>
          <a:bodyPr/>
          <a:lstStyle>
            <a:lvl1pPr>
              <a:defRPr>
                <a:solidFill>
                  <a:schemeClr val="bg1"/>
                </a:solidFill>
              </a:defRPr>
            </a:lvl1pPr>
          </a:lstStyle>
          <a:p>
            <a:r>
              <a:rPr lang="de-DE" dirty="0"/>
              <a:t>Mastertitelformat </a:t>
            </a:r>
            <a:br>
              <a:rPr lang="de-DE" dirty="0"/>
            </a:br>
            <a:r>
              <a:rPr lang="de-DE" dirty="0"/>
              <a:t>bearbeiten</a:t>
            </a:r>
          </a:p>
        </p:txBody>
      </p:sp>
    </p:spTree>
    <p:extLst>
      <p:ext uri="{BB962C8B-B14F-4D97-AF65-F5344CB8AC3E}">
        <p14:creationId xmlns:p14="http://schemas.microsoft.com/office/powerpoint/2010/main" val="205245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ÖJV_Bild_Lichtgrau">
    <p:bg>
      <p:bgPr>
        <a:solidFill>
          <a:schemeClr val="bg2"/>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FA94204-7462-014F-BADE-F5D7BCA05310}"/>
              </a:ext>
            </a:extLst>
          </p:cNvPr>
          <p:cNvSpPr>
            <a:spLocks noGrp="1"/>
          </p:cNvSpPr>
          <p:nvPr>
            <p:ph type="pic" sz="quarter" idx="13"/>
          </p:nvPr>
        </p:nvSpPr>
        <p:spPr>
          <a:xfrm>
            <a:off x="0" y="0"/>
            <a:ext cx="10272713" cy="6857999"/>
          </a:xfrm>
        </p:spPr>
        <p:txBody>
          <a:bodyPr anchor="ctr"/>
          <a:lstStyle>
            <a:lvl1pPr marL="0" indent="0" algn="ctr">
              <a:buFontTx/>
              <a:buNone/>
              <a:defRPr>
                <a:solidFill>
                  <a:schemeClr val="accent1"/>
                </a:solidFill>
              </a:defRPr>
            </a:lvl1pPr>
          </a:lstStyle>
          <a:p>
            <a:r>
              <a:rPr lang="de-DE" dirty="0"/>
              <a:t>Bild</a:t>
            </a:r>
          </a:p>
        </p:txBody>
      </p:sp>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accent1"/>
                </a:solidFill>
              </a:defRPr>
            </a:lvl1pPr>
          </a:lstStyle>
          <a:p>
            <a:r>
              <a:rPr lang="de-AT" dirty="0">
                <a:solidFill>
                  <a:srgbClr val="005041"/>
                </a:solidFill>
              </a:rPr>
              <a:t>| </a:t>
            </a:r>
            <a:fld id="{D1B2E368-3D0E-4F12-80ED-E476974A6098}" type="slidenum">
              <a:rPr lang="de-AT" smtClean="0">
                <a:solidFill>
                  <a:srgbClr val="005041"/>
                </a:solidFill>
              </a:rPr>
              <a:pPr/>
              <a:t>‹Nr.›</a:t>
            </a:fld>
            <a:endParaRPr lang="de-AT" dirty="0">
              <a:solidFill>
                <a:srgbClr val="005041"/>
              </a:solidFill>
            </a:endParaRPr>
          </a:p>
        </p:txBody>
      </p:sp>
      <p:pic>
        <p:nvPicPr>
          <p:cNvPr id="7" name="Grafik 6">
            <a:extLst>
              <a:ext uri="{FF2B5EF4-FFF2-40B4-BE49-F238E27FC236}">
                <a16:creationId xmlns:a16="http://schemas.microsoft.com/office/drawing/2014/main" id="{D1CF8F90-76CD-9E4B-B6FD-A84574AD9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5189" y="428244"/>
            <a:ext cx="901993" cy="1127492"/>
          </a:xfrm>
          <a:prstGeom prst="rect">
            <a:avLst/>
          </a:prstGeom>
        </p:spPr>
      </p:pic>
    </p:spTree>
    <p:extLst>
      <p:ext uri="{BB962C8B-B14F-4D97-AF65-F5344CB8AC3E}">
        <p14:creationId xmlns:p14="http://schemas.microsoft.com/office/powerpoint/2010/main" val="23486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ÖJV_Bild_Jagdgrü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FA94204-7462-014F-BADE-F5D7BCA05310}"/>
              </a:ext>
            </a:extLst>
          </p:cNvPr>
          <p:cNvSpPr>
            <a:spLocks noGrp="1"/>
          </p:cNvSpPr>
          <p:nvPr>
            <p:ph type="pic" sz="quarter" idx="13"/>
          </p:nvPr>
        </p:nvSpPr>
        <p:spPr>
          <a:xfrm>
            <a:off x="0" y="0"/>
            <a:ext cx="10272713" cy="6857999"/>
          </a:xfrm>
        </p:spPr>
        <p:txBody>
          <a:bodyPr anchor="ctr"/>
          <a:lstStyle>
            <a:lvl1pPr marL="0" indent="0" algn="ctr">
              <a:buFontTx/>
              <a:buNone/>
              <a:defRPr>
                <a:solidFill>
                  <a:schemeClr val="bg2"/>
                </a:solidFill>
              </a:defRPr>
            </a:lvl1pPr>
          </a:lstStyle>
          <a:p>
            <a:endParaRPr lang="de-DE" dirty="0"/>
          </a:p>
        </p:txBody>
      </p:sp>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solidFill>
                  <a:srgbClr val="FFFFFF"/>
                </a:solidFill>
              </a:rPr>
              <a:t>| </a:t>
            </a:r>
            <a:fld id="{D1B2E368-3D0E-4F12-80ED-E476974A6098}" type="slidenum">
              <a:rPr lang="de-AT" smtClean="0">
                <a:solidFill>
                  <a:srgbClr val="FFFFFF"/>
                </a:solidFill>
              </a:rPr>
              <a:pPr/>
              <a:t>‹Nr.›</a:t>
            </a:fld>
            <a:endParaRPr lang="de-AT" dirty="0">
              <a:solidFill>
                <a:srgbClr val="FFFFFF"/>
              </a:solidFill>
            </a:endParaRPr>
          </a:p>
        </p:txBody>
      </p:sp>
      <p:pic>
        <p:nvPicPr>
          <p:cNvPr id="5" name="Grafik 4">
            <a:extLst>
              <a:ext uri="{FF2B5EF4-FFF2-40B4-BE49-F238E27FC236}">
                <a16:creationId xmlns:a16="http://schemas.microsoft.com/office/drawing/2014/main" id="{F553D670-40DC-5D41-9276-AD0B367E3B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845189" y="428244"/>
            <a:ext cx="901993" cy="1127491"/>
          </a:xfrm>
          <a:prstGeom prst="rect">
            <a:avLst/>
          </a:prstGeom>
        </p:spPr>
      </p:pic>
    </p:spTree>
    <p:extLst>
      <p:ext uri="{BB962C8B-B14F-4D97-AF65-F5344CB8AC3E}">
        <p14:creationId xmlns:p14="http://schemas.microsoft.com/office/powerpoint/2010/main" val="37640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NÖJV_Titelfolie_Fasa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9F4923-93DE-F54F-85A6-ABD9AB632C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9E4CD06-2779-BA4F-AA62-BAB239D206D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225406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ÖJV_Bild_Jagdgra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42B544B-3586-4861-871C-51DD9C582A5A}"/>
              </a:ext>
            </a:extLst>
          </p:cNvPr>
          <p:cNvSpPr>
            <a:spLocks noGrp="1"/>
          </p:cNvSpPr>
          <p:nvPr>
            <p:ph type="sldNum" sz="quarter" idx="12"/>
          </p:nvPr>
        </p:nvSpPr>
        <p:spPr/>
        <p:txBody>
          <a:bodyPr/>
          <a:lstStyle>
            <a:lvl1pPr>
              <a:defRPr>
                <a:solidFill>
                  <a:schemeClr val="bg1"/>
                </a:solidFill>
              </a:defRPr>
            </a:lvl1pPr>
          </a:lstStyle>
          <a:p>
            <a:r>
              <a:rPr lang="de-AT" dirty="0">
                <a:solidFill>
                  <a:srgbClr val="FFFFFF"/>
                </a:solidFill>
              </a:rPr>
              <a:t>| </a:t>
            </a:r>
            <a:fld id="{D1B2E368-3D0E-4F12-80ED-E476974A6098}" type="slidenum">
              <a:rPr lang="de-AT" smtClean="0">
                <a:solidFill>
                  <a:srgbClr val="FFFFFF"/>
                </a:solidFill>
              </a:rPr>
              <a:pPr/>
              <a:t>‹Nr.›</a:t>
            </a:fld>
            <a:endParaRPr lang="de-AT" dirty="0">
              <a:solidFill>
                <a:srgbClr val="FFFFFF"/>
              </a:solidFill>
            </a:endParaRPr>
          </a:p>
        </p:txBody>
      </p:sp>
      <p:sp>
        <p:nvSpPr>
          <p:cNvPr id="5" name="Bildplatzhalter 5">
            <a:extLst>
              <a:ext uri="{FF2B5EF4-FFF2-40B4-BE49-F238E27FC236}">
                <a16:creationId xmlns:a16="http://schemas.microsoft.com/office/drawing/2014/main" id="{A730F048-DC8D-EE4B-8340-5D7405301F78}"/>
              </a:ext>
            </a:extLst>
          </p:cNvPr>
          <p:cNvSpPr>
            <a:spLocks noGrp="1"/>
          </p:cNvSpPr>
          <p:nvPr>
            <p:ph type="pic" sz="quarter" idx="13"/>
          </p:nvPr>
        </p:nvSpPr>
        <p:spPr>
          <a:xfrm>
            <a:off x="0" y="0"/>
            <a:ext cx="10272713" cy="6857999"/>
          </a:xfrm>
        </p:spPr>
        <p:txBody>
          <a:bodyPr anchor="ctr"/>
          <a:lstStyle>
            <a:lvl1pPr marL="0" indent="0" algn="ctr">
              <a:buFontTx/>
              <a:buNone/>
              <a:defRPr>
                <a:solidFill>
                  <a:schemeClr val="bg2"/>
                </a:solidFill>
              </a:defRPr>
            </a:lvl1pPr>
          </a:lstStyle>
          <a:p>
            <a:endParaRPr lang="de-DE" dirty="0"/>
          </a:p>
        </p:txBody>
      </p:sp>
      <p:pic>
        <p:nvPicPr>
          <p:cNvPr id="6" name="Grafik 5">
            <a:extLst>
              <a:ext uri="{FF2B5EF4-FFF2-40B4-BE49-F238E27FC236}">
                <a16:creationId xmlns:a16="http://schemas.microsoft.com/office/drawing/2014/main" id="{0FBE7EB9-C74B-5F40-86EC-85CDCC2FD6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845189" y="428244"/>
            <a:ext cx="901993" cy="1127491"/>
          </a:xfrm>
          <a:prstGeom prst="rect">
            <a:avLst/>
          </a:prstGeom>
        </p:spPr>
      </p:pic>
    </p:spTree>
    <p:extLst>
      <p:ext uri="{BB962C8B-B14F-4D97-AF65-F5344CB8AC3E}">
        <p14:creationId xmlns:p14="http://schemas.microsoft.com/office/powerpoint/2010/main" val="360125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NÖJV_Schlussfolie_Lichtgrau">
    <p:bg>
      <p:bgPr>
        <a:solidFill>
          <a:schemeClr val="bg2"/>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4085812"/>
            <a:ext cx="9292450" cy="1600200"/>
          </a:xfrm>
        </p:spPr>
        <p:txBody>
          <a:bodyPr anchor="b">
            <a:normAutofit/>
          </a:bodyPr>
          <a:lstStyle>
            <a:lvl1pPr algn="l">
              <a:defRPr sz="4800">
                <a:solidFill>
                  <a:schemeClr val="tx2"/>
                </a:solidFill>
              </a:defRPr>
            </a:lvl1pPr>
          </a:lstStyle>
          <a:p>
            <a:r>
              <a:rPr lang="de-DE" dirty="0"/>
              <a:t>NÖ Jagdverband </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859050"/>
            <a:ext cx="9272994" cy="483773"/>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70CDE4B1-518A-2B48-84E5-FFADC7F7F2B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12612" y="1173317"/>
            <a:ext cx="1917854" cy="2397318"/>
          </a:xfrm>
          <a:prstGeom prst="rect">
            <a:avLst/>
          </a:prstGeom>
        </p:spPr>
      </p:pic>
    </p:spTree>
    <p:extLst>
      <p:ext uri="{BB962C8B-B14F-4D97-AF65-F5344CB8AC3E}">
        <p14:creationId xmlns:p14="http://schemas.microsoft.com/office/powerpoint/2010/main" val="70871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ÖJV_Schlussfolie_Jagdgrü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28763B5-ED12-6F44-9FB5-F1DF74A4E77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11420" y="1173317"/>
            <a:ext cx="1920239" cy="2397318"/>
          </a:xfrm>
          <a:prstGeom prst="rect">
            <a:avLst/>
          </a:prstGeom>
        </p:spPr>
      </p:pic>
      <p:sp>
        <p:nvSpPr>
          <p:cNvPr id="7" name="Titel 1">
            <a:extLst>
              <a:ext uri="{FF2B5EF4-FFF2-40B4-BE49-F238E27FC236}">
                <a16:creationId xmlns:a16="http://schemas.microsoft.com/office/drawing/2014/main" id="{57F8AE0F-2B05-244F-AF5F-AA66CE512C44}"/>
              </a:ext>
            </a:extLst>
          </p:cNvPr>
          <p:cNvSpPr>
            <a:spLocks noGrp="1"/>
          </p:cNvSpPr>
          <p:nvPr>
            <p:ph type="ctrTitle" hasCustomPrompt="1"/>
          </p:nvPr>
        </p:nvSpPr>
        <p:spPr>
          <a:xfrm>
            <a:off x="450241" y="4085812"/>
            <a:ext cx="9292450" cy="1600200"/>
          </a:xfrm>
        </p:spPr>
        <p:txBody>
          <a:bodyPr anchor="b">
            <a:normAutofit/>
          </a:bodyPr>
          <a:lstStyle>
            <a:lvl1pPr algn="l">
              <a:defRPr sz="4800">
                <a:solidFill>
                  <a:schemeClr val="bg2"/>
                </a:solidFill>
              </a:defRPr>
            </a:lvl1pPr>
          </a:lstStyle>
          <a:p>
            <a:r>
              <a:rPr lang="de-DE" dirty="0"/>
              <a:t>NÖ Jagdverband </a:t>
            </a:r>
            <a:endParaRPr lang="de-AT" dirty="0"/>
          </a:p>
        </p:txBody>
      </p:sp>
      <p:sp>
        <p:nvSpPr>
          <p:cNvPr id="9" name="Untertitel 2">
            <a:extLst>
              <a:ext uri="{FF2B5EF4-FFF2-40B4-BE49-F238E27FC236}">
                <a16:creationId xmlns:a16="http://schemas.microsoft.com/office/drawing/2014/main" id="{5FFA5FDD-BF5B-244C-9C5D-82B55FACD51A}"/>
              </a:ext>
            </a:extLst>
          </p:cNvPr>
          <p:cNvSpPr>
            <a:spLocks noGrp="1"/>
          </p:cNvSpPr>
          <p:nvPr>
            <p:ph type="subTitle" idx="1" hasCustomPrompt="1"/>
          </p:nvPr>
        </p:nvSpPr>
        <p:spPr>
          <a:xfrm>
            <a:off x="459969" y="5859050"/>
            <a:ext cx="9272994" cy="483773"/>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spTree>
    <p:extLst>
      <p:ext uri="{BB962C8B-B14F-4D97-AF65-F5344CB8AC3E}">
        <p14:creationId xmlns:p14="http://schemas.microsoft.com/office/powerpoint/2010/main" val="66054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ÖJV_Schlussfolie_Jagdgra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703E42DC-A784-984A-A246-D2C3EABBB0BA}"/>
              </a:ext>
            </a:extLst>
          </p:cNvPr>
          <p:cNvSpPr>
            <a:spLocks noGrp="1"/>
          </p:cNvSpPr>
          <p:nvPr>
            <p:ph type="ctrTitle" hasCustomPrompt="1"/>
          </p:nvPr>
        </p:nvSpPr>
        <p:spPr>
          <a:xfrm>
            <a:off x="450241" y="4085812"/>
            <a:ext cx="9292450" cy="1600200"/>
          </a:xfrm>
        </p:spPr>
        <p:txBody>
          <a:bodyPr anchor="b">
            <a:normAutofit/>
          </a:bodyPr>
          <a:lstStyle>
            <a:lvl1pPr algn="l">
              <a:defRPr sz="4800">
                <a:solidFill>
                  <a:schemeClr val="bg2"/>
                </a:solidFill>
              </a:defRPr>
            </a:lvl1pPr>
          </a:lstStyle>
          <a:p>
            <a:r>
              <a:rPr lang="de-DE" dirty="0"/>
              <a:t>NÖ Jagdverband </a:t>
            </a:r>
            <a:endParaRPr lang="de-AT" dirty="0"/>
          </a:p>
        </p:txBody>
      </p:sp>
      <p:sp>
        <p:nvSpPr>
          <p:cNvPr id="11" name="Untertitel 2">
            <a:extLst>
              <a:ext uri="{FF2B5EF4-FFF2-40B4-BE49-F238E27FC236}">
                <a16:creationId xmlns:a16="http://schemas.microsoft.com/office/drawing/2014/main" id="{1FE90F54-2F15-FE4F-AFEC-B48AFFE923CD}"/>
              </a:ext>
            </a:extLst>
          </p:cNvPr>
          <p:cNvSpPr>
            <a:spLocks noGrp="1"/>
          </p:cNvSpPr>
          <p:nvPr>
            <p:ph type="subTitle" idx="1" hasCustomPrompt="1"/>
          </p:nvPr>
        </p:nvSpPr>
        <p:spPr>
          <a:xfrm>
            <a:off x="459969" y="5859050"/>
            <a:ext cx="9272994" cy="483773"/>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12" name="Grafik 11">
            <a:extLst>
              <a:ext uri="{FF2B5EF4-FFF2-40B4-BE49-F238E27FC236}">
                <a16:creationId xmlns:a16="http://schemas.microsoft.com/office/drawing/2014/main" id="{A10558F7-F0B2-C04C-B491-6FE83CB3EC4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11420" y="1173317"/>
            <a:ext cx="1920239" cy="2397318"/>
          </a:xfrm>
          <a:prstGeom prst="rect">
            <a:avLst/>
          </a:prstGeom>
        </p:spPr>
      </p:pic>
    </p:spTree>
    <p:extLst>
      <p:ext uri="{BB962C8B-B14F-4D97-AF65-F5344CB8AC3E}">
        <p14:creationId xmlns:p14="http://schemas.microsoft.com/office/powerpoint/2010/main" val="358248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NÖJV_Titelfolie_Land">
    <p:bg>
      <p:bgPr>
        <a:solidFill>
          <a:schemeClr val="accent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9F4923-93DE-F54F-85A6-ABD9AB632C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2" name="Titel 1">
            <a:extLst>
              <a:ext uri="{FF2B5EF4-FFF2-40B4-BE49-F238E27FC236}">
                <a16:creationId xmlns:a16="http://schemas.microsoft.com/office/drawing/2014/main" id="{3D78DB75-1A44-4164-9D4F-3214536707B6}"/>
              </a:ext>
            </a:extLst>
          </p:cNvPr>
          <p:cNvSpPr>
            <a:spLocks noGrp="1"/>
          </p:cNvSpPr>
          <p:nvPr>
            <p:ph type="ctrTitle" hasCustomPrompt="1"/>
          </p:nvPr>
        </p:nvSpPr>
        <p:spPr>
          <a:xfrm>
            <a:off x="450241" y="3429000"/>
            <a:ext cx="9282722" cy="1600200"/>
          </a:xfrm>
        </p:spPr>
        <p:txBody>
          <a:bodyPr anchor="b">
            <a:normAutofit/>
          </a:bodyPr>
          <a:lstStyle>
            <a:lvl1pPr algn="l">
              <a:defRPr sz="4800">
                <a:solidFill>
                  <a:schemeClr val="bg2"/>
                </a:solidFill>
              </a:defRPr>
            </a:lvl1pPr>
          </a:lstStyle>
          <a:p>
            <a:r>
              <a:rPr lang="de-DE" dirty="0"/>
              <a:t>NÖ Jagdverband </a:t>
            </a:r>
            <a:br>
              <a:rPr lang="de-DE" dirty="0"/>
            </a:br>
            <a:r>
              <a:rPr lang="de-DE" dirty="0"/>
              <a:t>Titel – zweizeilig</a:t>
            </a:r>
            <a:endParaRPr lang="de-AT" dirty="0"/>
          </a:p>
        </p:txBody>
      </p:sp>
      <p:sp>
        <p:nvSpPr>
          <p:cNvPr id="3" name="Untertitel 2">
            <a:extLst>
              <a:ext uri="{FF2B5EF4-FFF2-40B4-BE49-F238E27FC236}">
                <a16:creationId xmlns:a16="http://schemas.microsoft.com/office/drawing/2014/main" id="{36AC7B6F-03DD-4013-AB8F-0AC295C9FCD7}"/>
              </a:ext>
            </a:extLst>
          </p:cNvPr>
          <p:cNvSpPr>
            <a:spLocks noGrp="1"/>
          </p:cNvSpPr>
          <p:nvPr>
            <p:ph type="subTitle" idx="1" hasCustomPrompt="1"/>
          </p:nvPr>
        </p:nvSpPr>
        <p:spPr>
          <a:xfrm>
            <a:off x="459969" y="5202238"/>
            <a:ext cx="9272994" cy="114300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de-AT" dirty="0"/>
          </a:p>
        </p:txBody>
      </p:sp>
      <p:pic>
        <p:nvPicPr>
          <p:cNvPr id="6" name="Grafik 5">
            <a:extLst>
              <a:ext uri="{FF2B5EF4-FFF2-40B4-BE49-F238E27FC236}">
                <a16:creationId xmlns:a16="http://schemas.microsoft.com/office/drawing/2014/main" id="{FD389773-1266-F147-86C5-49C9C0450A6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6616" y="374871"/>
            <a:ext cx="1920240" cy="2397318"/>
          </a:xfrm>
          <a:prstGeom prst="rect">
            <a:avLst/>
          </a:prstGeom>
        </p:spPr>
      </p:pic>
    </p:spTree>
    <p:extLst>
      <p:ext uri="{BB962C8B-B14F-4D97-AF65-F5344CB8AC3E}">
        <p14:creationId xmlns:p14="http://schemas.microsoft.com/office/powerpoint/2010/main" val="1903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NÖJV_Titel_Inhalt_Weis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16EF4-E163-4C41-9128-FF47A1A86787}"/>
              </a:ext>
            </a:extLst>
          </p:cNvPr>
          <p:cNvSpPr>
            <a:spLocks noGrp="1"/>
          </p:cNvSpPr>
          <p:nvPr>
            <p:ph type="title" hasCustomPrompt="1"/>
          </p:nvPr>
        </p:nvSpPr>
        <p:spPr>
          <a:xfrm>
            <a:off x="444501" y="493713"/>
            <a:ext cx="9288464" cy="1196975"/>
          </a:xfrm>
        </p:spPr>
        <p:txBody>
          <a:bodyPr/>
          <a:lstStyle>
            <a:lvl1pPr>
              <a:defRPr>
                <a:solidFill>
                  <a:schemeClr val="tx2"/>
                </a:solidFill>
              </a:defRPr>
            </a:lvl1pPr>
          </a:lstStyle>
          <a:p>
            <a:r>
              <a:rPr lang="de-DE" dirty="0"/>
              <a:t>NÖ Jagdverband </a:t>
            </a:r>
            <a:br>
              <a:rPr lang="de-DE" dirty="0"/>
            </a:br>
            <a:r>
              <a:rPr lang="de-DE" dirty="0"/>
              <a:t>Titel – zweizeilig</a:t>
            </a:r>
            <a:endParaRPr lang="de-AT" dirty="0"/>
          </a:p>
        </p:txBody>
      </p:sp>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chemeClr val="accent1"/>
                </a:solidFill>
              </a:rPr>
              <a:t>|</a:t>
            </a:r>
            <a:r>
              <a:rPr lang="de-AT" dirty="0"/>
              <a:t> </a:t>
            </a:r>
            <a:fld id="{D1B2E368-3D0E-4F12-80ED-E476974A6098}" type="slidenum">
              <a:rPr lang="de-AT" smtClean="0"/>
              <a:pPr/>
              <a:t>‹Nr.›</a:t>
            </a:fld>
            <a:endParaRPr lang="de-AT" dirty="0"/>
          </a:p>
        </p:txBody>
      </p:sp>
      <p:pic>
        <p:nvPicPr>
          <p:cNvPr id="7" name="Grafik 6">
            <a:extLst>
              <a:ext uri="{FF2B5EF4-FFF2-40B4-BE49-F238E27FC236}">
                <a16:creationId xmlns:a16="http://schemas.microsoft.com/office/drawing/2014/main" id="{EAF32B06-C988-C446-8146-E205707F7F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74070" y="428244"/>
            <a:ext cx="966825" cy="1208532"/>
          </a:xfrm>
          <a:prstGeom prst="rect">
            <a:avLst/>
          </a:prstGeom>
        </p:spPr>
      </p:pic>
    </p:spTree>
    <p:extLst>
      <p:ext uri="{BB962C8B-B14F-4D97-AF65-F5344CB8AC3E}">
        <p14:creationId xmlns:p14="http://schemas.microsoft.com/office/powerpoint/2010/main" val="176427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NÖJV_Titel_Inhalt_Lichtgrau">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16EF4-E163-4C41-9128-FF47A1A86787}"/>
              </a:ext>
            </a:extLst>
          </p:cNvPr>
          <p:cNvSpPr>
            <a:spLocks noGrp="1"/>
          </p:cNvSpPr>
          <p:nvPr>
            <p:ph type="title" hasCustomPrompt="1"/>
          </p:nvPr>
        </p:nvSpPr>
        <p:spPr>
          <a:xfrm>
            <a:off x="444501" y="493713"/>
            <a:ext cx="9288464" cy="1196975"/>
          </a:xfrm>
        </p:spPr>
        <p:txBody>
          <a:bodyPr/>
          <a:lstStyle>
            <a:lvl1pPr>
              <a:defRPr>
                <a:solidFill>
                  <a:schemeClr val="tx2"/>
                </a:solidFill>
              </a:defRPr>
            </a:lvl1pPr>
          </a:lstStyle>
          <a:p>
            <a:r>
              <a:rPr lang="de-DE" dirty="0"/>
              <a:t>NÖ Jagdverband </a:t>
            </a:r>
            <a:br>
              <a:rPr lang="de-DE" dirty="0"/>
            </a:br>
            <a:r>
              <a:rPr lang="de-DE" dirty="0"/>
              <a:t>Titel – zweizeilig</a:t>
            </a:r>
            <a:endParaRPr lang="de-AT" dirty="0"/>
          </a:p>
        </p:txBody>
      </p:sp>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p>
            <a:r>
              <a:rPr lang="de-AT" dirty="0">
                <a:solidFill>
                  <a:schemeClr val="accent1"/>
                </a:solidFill>
              </a:rPr>
              <a:t>|</a:t>
            </a:r>
            <a:r>
              <a:rPr lang="de-AT" dirty="0"/>
              <a:t> </a:t>
            </a:r>
            <a:fld id="{D1B2E368-3D0E-4F12-80ED-E476974A6098}" type="slidenum">
              <a:rPr lang="de-AT" smtClean="0"/>
              <a:pPr/>
              <a:t>‹Nr.›</a:t>
            </a:fld>
            <a:endParaRPr lang="de-AT" dirty="0"/>
          </a:p>
        </p:txBody>
      </p:sp>
      <p:pic>
        <p:nvPicPr>
          <p:cNvPr id="7" name="Grafik 6">
            <a:extLst>
              <a:ext uri="{FF2B5EF4-FFF2-40B4-BE49-F238E27FC236}">
                <a16:creationId xmlns:a16="http://schemas.microsoft.com/office/drawing/2014/main" id="{EAF32B06-C988-C446-8146-E205707F7F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74070" y="428244"/>
            <a:ext cx="966825" cy="1208532"/>
          </a:xfrm>
          <a:prstGeom prst="rect">
            <a:avLst/>
          </a:prstGeom>
        </p:spPr>
      </p:pic>
    </p:spTree>
    <p:extLst>
      <p:ext uri="{BB962C8B-B14F-4D97-AF65-F5344CB8AC3E}">
        <p14:creationId xmlns:p14="http://schemas.microsoft.com/office/powerpoint/2010/main" val="226874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NÖJV_Titel_Inhalt_Jagdgrü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16EF4-E163-4C41-9128-FF47A1A86787}"/>
              </a:ext>
            </a:extLst>
          </p:cNvPr>
          <p:cNvSpPr>
            <a:spLocks noGrp="1"/>
          </p:cNvSpPr>
          <p:nvPr>
            <p:ph type="title" hasCustomPrompt="1"/>
          </p:nvPr>
        </p:nvSpPr>
        <p:spPr>
          <a:xfrm>
            <a:off x="451105" y="493713"/>
            <a:ext cx="9281860" cy="1196975"/>
          </a:xfrm>
        </p:spPr>
        <p:txBody>
          <a:bodyPr/>
          <a:lstStyle>
            <a:lvl1pPr>
              <a:defRPr>
                <a:solidFill>
                  <a:schemeClr val="bg2"/>
                </a:solidFill>
              </a:defRPr>
            </a:lvl1pPr>
          </a:lstStyle>
          <a:p>
            <a:r>
              <a:rPr lang="de-DE" dirty="0"/>
              <a:t>NÖ Jagdverband </a:t>
            </a:r>
            <a:br>
              <a:rPr lang="de-DE" dirty="0"/>
            </a:br>
            <a:r>
              <a:rPr lang="de-DE" dirty="0"/>
              <a:t>Titel – zweizeilig</a:t>
            </a:r>
            <a:endParaRPr lang="de-AT" dirty="0"/>
          </a:p>
        </p:txBody>
      </p:sp>
      <p:sp>
        <p:nvSpPr>
          <p:cNvPr id="3" name="Inhaltsplatzhalter 2">
            <a:extLst>
              <a:ext uri="{FF2B5EF4-FFF2-40B4-BE49-F238E27FC236}">
                <a16:creationId xmlns:a16="http://schemas.microsoft.com/office/drawing/2014/main" id="{C3759F0B-02E9-4CED-9323-87738FAC88A5}"/>
              </a:ext>
            </a:extLst>
          </p:cNvPr>
          <p:cNvSpPr>
            <a:spLocks noGrp="1"/>
          </p:cNvSpPr>
          <p:nvPr>
            <p:ph idx="1"/>
          </p:nvPr>
        </p:nvSpPr>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1A0011DB-F1E9-40FE-92A4-DF6A2CA3CEAD}"/>
              </a:ext>
            </a:extLst>
          </p:cNvPr>
          <p:cNvSpPr>
            <a:spLocks noGrp="1"/>
          </p:cNvSpPr>
          <p:nvPr>
            <p:ph type="sldNum" sz="quarter" idx="12"/>
          </p:nvPr>
        </p:nvSpPr>
        <p:spPr/>
        <p:txBody>
          <a:bodyPr/>
          <a:lstStyle>
            <a:lvl1pPr>
              <a:defRPr>
                <a:solidFill>
                  <a:schemeClr val="bg2"/>
                </a:solidFill>
              </a:defRPr>
            </a:lvl1pPr>
          </a:lstStyle>
          <a:p>
            <a:r>
              <a:rPr lang="de-AT" dirty="0"/>
              <a:t>| </a:t>
            </a:r>
            <a:fld id="{D1B2E368-3D0E-4F12-80ED-E476974A6098}" type="slidenum">
              <a:rPr lang="de-AT" smtClean="0"/>
              <a:pPr/>
              <a:t>‹Nr.›</a:t>
            </a:fld>
            <a:endParaRPr lang="de-AT" dirty="0"/>
          </a:p>
        </p:txBody>
      </p:sp>
      <p:pic>
        <p:nvPicPr>
          <p:cNvPr id="9" name="Grafik 8">
            <a:extLst>
              <a:ext uri="{FF2B5EF4-FFF2-40B4-BE49-F238E27FC236}">
                <a16:creationId xmlns:a16="http://schemas.microsoft.com/office/drawing/2014/main" id="{FFB30C6F-2A77-9942-9A70-C99586A2EAF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74070" y="428995"/>
            <a:ext cx="966825" cy="1207029"/>
          </a:xfrm>
          <a:prstGeom prst="rect">
            <a:avLst/>
          </a:prstGeom>
        </p:spPr>
      </p:pic>
    </p:spTree>
    <p:extLst>
      <p:ext uri="{BB962C8B-B14F-4D97-AF65-F5344CB8AC3E}">
        <p14:creationId xmlns:p14="http://schemas.microsoft.com/office/powerpoint/2010/main" val="363605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8287B27-743D-4549-8ED0-EAAE77660965}"/>
              </a:ext>
            </a:extLst>
          </p:cNvPr>
          <p:cNvSpPr>
            <a:spLocks noGrp="1"/>
          </p:cNvSpPr>
          <p:nvPr>
            <p:ph type="title"/>
          </p:nvPr>
        </p:nvSpPr>
        <p:spPr>
          <a:xfrm>
            <a:off x="444818" y="493713"/>
            <a:ext cx="9288145" cy="1196975"/>
          </a:xfrm>
          <a:prstGeom prst="rect">
            <a:avLst/>
          </a:prstGeom>
        </p:spPr>
        <p:txBody>
          <a:bodyPr vert="horz" lIns="0" tIns="0" rIns="0" bIns="0" rtlCol="0" anchor="b">
            <a:normAutofit/>
          </a:bodyPr>
          <a:lstStyle/>
          <a:p>
            <a:r>
              <a:rPr lang="de-DE" dirty="0"/>
              <a:t>Mastertitelformat </a:t>
            </a:r>
            <a:br>
              <a:rPr lang="de-DE" dirty="0"/>
            </a:br>
            <a:r>
              <a:rPr lang="de-DE" dirty="0"/>
              <a:t>bearbeiten</a:t>
            </a:r>
            <a:endParaRPr lang="de-AT" dirty="0"/>
          </a:p>
        </p:txBody>
      </p:sp>
      <p:sp>
        <p:nvSpPr>
          <p:cNvPr id="3" name="Textplatzhalter 2">
            <a:extLst>
              <a:ext uri="{FF2B5EF4-FFF2-40B4-BE49-F238E27FC236}">
                <a16:creationId xmlns:a16="http://schemas.microsoft.com/office/drawing/2014/main" id="{7737A37E-E417-475A-8D96-86CC91AB2105}"/>
              </a:ext>
            </a:extLst>
          </p:cNvPr>
          <p:cNvSpPr>
            <a:spLocks noGrp="1"/>
          </p:cNvSpPr>
          <p:nvPr>
            <p:ph type="body" idx="1"/>
          </p:nvPr>
        </p:nvSpPr>
        <p:spPr>
          <a:xfrm>
            <a:off x="444500" y="1881188"/>
            <a:ext cx="11231563" cy="4464049"/>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74A9754D-5E2E-409E-AAD3-B9A594444A05}"/>
              </a:ext>
            </a:extLst>
          </p:cNvPr>
          <p:cNvSpPr>
            <a:spLocks noGrp="1"/>
          </p:cNvSpPr>
          <p:nvPr>
            <p:ph type="sldNum" sz="quarter" idx="4"/>
          </p:nvPr>
        </p:nvSpPr>
        <p:spPr>
          <a:xfrm>
            <a:off x="10927080" y="6356350"/>
            <a:ext cx="748983" cy="501650"/>
          </a:xfrm>
          <a:prstGeom prst="rect">
            <a:avLst/>
          </a:prstGeom>
        </p:spPr>
        <p:txBody>
          <a:bodyPr vert="horz" lIns="0" tIns="0" rIns="0" bIns="0" rtlCol="0" anchor="ctr"/>
          <a:lstStyle>
            <a:lvl1pPr algn="r">
              <a:defRPr sz="1100">
                <a:solidFill>
                  <a:schemeClr val="tx1">
                    <a:tint val="75000"/>
                  </a:schemeClr>
                </a:solidFill>
              </a:defRPr>
            </a:lvl1pPr>
          </a:lstStyle>
          <a:p>
            <a:r>
              <a:rPr lang="de-AT" dirty="0">
                <a:solidFill>
                  <a:schemeClr val="accent1"/>
                </a:solidFill>
              </a:rPr>
              <a:t>|</a:t>
            </a:r>
            <a:r>
              <a:rPr lang="de-AT" dirty="0"/>
              <a:t> </a:t>
            </a:r>
            <a:fld id="{D1B2E368-3D0E-4F12-80ED-E476974A6098}" type="slidenum">
              <a:rPr lang="de-AT" smtClean="0"/>
              <a:pPr/>
              <a:t>‹Nr.›</a:t>
            </a:fld>
            <a:endParaRPr lang="de-AT" dirty="0"/>
          </a:p>
        </p:txBody>
      </p:sp>
    </p:spTree>
    <p:extLst>
      <p:ext uri="{BB962C8B-B14F-4D97-AF65-F5344CB8AC3E}">
        <p14:creationId xmlns:p14="http://schemas.microsoft.com/office/powerpoint/2010/main" val="7380066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7" r:id="rId3"/>
    <p:sldLayoutId id="2147483661" r:id="rId4"/>
    <p:sldLayoutId id="2147483666" r:id="rId5"/>
    <p:sldLayoutId id="2147483665" r:id="rId6"/>
    <p:sldLayoutId id="2147483650" r:id="rId7"/>
    <p:sldLayoutId id="2147483671" r:id="rId8"/>
    <p:sldLayoutId id="2147483670" r:id="rId9"/>
    <p:sldLayoutId id="2147483674" r:id="rId10"/>
    <p:sldLayoutId id="2147483652" r:id="rId11"/>
    <p:sldLayoutId id="2147483653" r:id="rId12"/>
    <p:sldLayoutId id="2147483654" r:id="rId13"/>
    <p:sldLayoutId id="2147483668" r:id="rId14"/>
    <p:sldLayoutId id="2147483655" r:id="rId15"/>
    <p:sldLayoutId id="2147483673" r:id="rId16"/>
    <p:sldLayoutId id="2147483669" r:id="rId17"/>
    <p:sldLayoutId id="2147483662" r:id="rId18"/>
    <p:sldLayoutId id="2147483675" r:id="rId19"/>
    <p:sldLayoutId id="2147483664" r:id="rId20"/>
    <p:sldLayoutId id="2147483672" r:id="rId21"/>
    <p:sldLayoutId id="2147483676" r:id="rId22"/>
    <p:sldLayoutId id="2147483681" r:id="rId23"/>
    <p:sldLayoutId id="2147483682" r:id="rId24"/>
    <p:sldLayoutId id="2147483684" r:id="rId25"/>
    <p:sldLayoutId id="214748368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0" userDrawn="1">
          <p15:clr>
            <a:srgbClr val="F26B43"/>
          </p15:clr>
        </p15:guide>
        <p15:guide id="4" pos="7355" userDrawn="1">
          <p15:clr>
            <a:srgbClr val="F26B43"/>
          </p15:clr>
        </p15:guide>
        <p15:guide id="5" orient="horz" pos="3997" userDrawn="1">
          <p15:clr>
            <a:srgbClr val="F26B43"/>
          </p15:clr>
        </p15:guide>
        <p15:guide id="6" orient="horz" pos="311" userDrawn="1">
          <p15:clr>
            <a:srgbClr val="F26B43"/>
          </p15:clr>
        </p15:guide>
        <p15:guide id="7" orient="horz" pos="981" userDrawn="1">
          <p15:clr>
            <a:srgbClr val="F26B43"/>
          </p15:clr>
        </p15:guide>
        <p15:guide id="8" orient="horz" pos="1185" userDrawn="1">
          <p15:clr>
            <a:srgbClr val="F26B43"/>
          </p15:clr>
        </p15:guide>
        <p15:guide id="9" pos="6471" userDrawn="1">
          <p15:clr>
            <a:srgbClr val="F26B43"/>
          </p15:clr>
        </p15:guide>
        <p15:guide id="10" pos="6131" userDrawn="1">
          <p15:clr>
            <a:srgbClr val="F26B43"/>
          </p15:clr>
        </p15:guide>
        <p15:guide id="11" pos="6795" userDrawn="1">
          <p15:clr>
            <a:srgbClr val="F26B43"/>
          </p15:clr>
        </p15:guide>
        <p15:guide id="12" pos="302" userDrawn="1">
          <p15:clr>
            <a:srgbClr val="F26B43"/>
          </p15:clr>
        </p15:guide>
        <p15:guide id="13" pos="3792" userDrawn="1">
          <p15:clr>
            <a:srgbClr val="F26B43"/>
          </p15:clr>
        </p15:guide>
        <p15:guide id="14" pos="38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8287B27-743D-4549-8ED0-EAAE77660965}"/>
              </a:ext>
            </a:extLst>
          </p:cNvPr>
          <p:cNvSpPr>
            <a:spLocks noGrp="1"/>
          </p:cNvSpPr>
          <p:nvPr>
            <p:ph type="title"/>
          </p:nvPr>
        </p:nvSpPr>
        <p:spPr>
          <a:xfrm>
            <a:off x="444818" y="493713"/>
            <a:ext cx="9308783" cy="1049337"/>
          </a:xfrm>
          <a:prstGeom prst="rect">
            <a:avLst/>
          </a:prstGeom>
        </p:spPr>
        <p:txBody>
          <a:bodyPr vert="horz" lIns="0" tIns="0" rIns="0" bIns="0" rtlCol="0" anchor="b">
            <a:normAutofit/>
          </a:bodyPr>
          <a:lstStyle/>
          <a:p>
            <a:r>
              <a:rPr lang="de-DE" dirty="0"/>
              <a:t>Mastertitelformat </a:t>
            </a:r>
            <a:br>
              <a:rPr lang="de-DE" dirty="0"/>
            </a:br>
            <a:r>
              <a:rPr lang="de-DE" dirty="0"/>
              <a:t>bearbeiten</a:t>
            </a:r>
            <a:endParaRPr lang="de-AT" dirty="0"/>
          </a:p>
        </p:txBody>
      </p:sp>
      <p:sp>
        <p:nvSpPr>
          <p:cNvPr id="3" name="Textplatzhalter 2">
            <a:extLst>
              <a:ext uri="{FF2B5EF4-FFF2-40B4-BE49-F238E27FC236}">
                <a16:creationId xmlns:a16="http://schemas.microsoft.com/office/drawing/2014/main" id="{7737A37E-E417-475A-8D96-86CC91AB2105}"/>
              </a:ext>
            </a:extLst>
          </p:cNvPr>
          <p:cNvSpPr>
            <a:spLocks noGrp="1"/>
          </p:cNvSpPr>
          <p:nvPr>
            <p:ph type="body" idx="1"/>
          </p:nvPr>
        </p:nvSpPr>
        <p:spPr>
          <a:xfrm>
            <a:off x="444500" y="1685926"/>
            <a:ext cx="11231563" cy="46593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oliennummernplatzhalter 5">
            <a:extLst>
              <a:ext uri="{FF2B5EF4-FFF2-40B4-BE49-F238E27FC236}">
                <a16:creationId xmlns:a16="http://schemas.microsoft.com/office/drawing/2014/main" id="{74A9754D-5E2E-409E-AAD3-B9A594444A05}"/>
              </a:ext>
            </a:extLst>
          </p:cNvPr>
          <p:cNvSpPr>
            <a:spLocks noGrp="1"/>
          </p:cNvSpPr>
          <p:nvPr>
            <p:ph type="sldNum" sz="quarter" idx="4"/>
          </p:nvPr>
        </p:nvSpPr>
        <p:spPr>
          <a:xfrm>
            <a:off x="10927080" y="6356350"/>
            <a:ext cx="748983" cy="501650"/>
          </a:xfrm>
          <a:prstGeom prst="rect">
            <a:avLst/>
          </a:prstGeom>
        </p:spPr>
        <p:txBody>
          <a:bodyPr vert="horz" lIns="0" tIns="0" rIns="0" bIns="0" rtlCol="0" anchor="ctr"/>
          <a:lstStyle>
            <a:lvl1pPr algn="r">
              <a:defRPr sz="1100">
                <a:solidFill>
                  <a:schemeClr val="tx1">
                    <a:tint val="75000"/>
                  </a:schemeClr>
                </a:solidFill>
              </a:defRPr>
            </a:lvl1pPr>
          </a:lstStyle>
          <a:p>
            <a:r>
              <a:rPr lang="de-AT" dirty="0">
                <a:solidFill>
                  <a:srgbClr val="005041"/>
                </a:solidFill>
              </a:rPr>
              <a:t>|</a:t>
            </a:r>
            <a:r>
              <a:rPr lang="de-AT" dirty="0">
                <a:solidFill>
                  <a:srgbClr val="000000">
                    <a:tint val="75000"/>
                  </a:srgbClr>
                </a:solidFill>
              </a:rPr>
              <a:t> </a:t>
            </a:r>
            <a:fld id="{D1B2E368-3D0E-4F12-80ED-E476974A6098}" type="slidenum">
              <a:rPr lang="de-AT" smtClean="0">
                <a:solidFill>
                  <a:srgbClr val="000000">
                    <a:tint val="75000"/>
                  </a:srgbClr>
                </a:solidFill>
              </a:rPr>
              <a:pPr/>
              <a:t>‹Nr.›</a:t>
            </a:fld>
            <a:endParaRPr lang="de-AT" dirty="0">
              <a:solidFill>
                <a:srgbClr val="000000">
                  <a:tint val="75000"/>
                </a:srgbClr>
              </a:solidFill>
            </a:endParaRPr>
          </a:p>
        </p:txBody>
      </p:sp>
    </p:spTree>
    <p:extLst>
      <p:ext uri="{BB962C8B-B14F-4D97-AF65-F5344CB8AC3E}">
        <p14:creationId xmlns:p14="http://schemas.microsoft.com/office/powerpoint/2010/main" val="125331443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0" userDrawn="1">
          <p15:clr>
            <a:srgbClr val="F26B43"/>
          </p15:clr>
        </p15:guide>
        <p15:guide id="4" pos="7355" userDrawn="1">
          <p15:clr>
            <a:srgbClr val="F26B43"/>
          </p15:clr>
        </p15:guide>
        <p15:guide id="5" orient="horz" pos="3997" userDrawn="1">
          <p15:clr>
            <a:srgbClr val="F26B43"/>
          </p15:clr>
        </p15:guide>
        <p15:guide id="6" orient="horz" pos="311" userDrawn="1">
          <p15:clr>
            <a:srgbClr val="F26B43"/>
          </p15:clr>
        </p15:guide>
        <p15:guide id="7" orient="horz" pos="907" userDrawn="1">
          <p15:clr>
            <a:srgbClr val="F26B43"/>
          </p15:clr>
        </p15:guide>
        <p15:guide id="8" orient="horz" pos="1062" userDrawn="1">
          <p15:clr>
            <a:srgbClr val="F26B43"/>
          </p15:clr>
        </p15:guide>
        <p15:guide id="9" pos="6471" userDrawn="1">
          <p15:clr>
            <a:srgbClr val="F26B43"/>
          </p15:clr>
        </p15:guide>
        <p15:guide id="10" pos="6141" userDrawn="1">
          <p15:clr>
            <a:srgbClr val="F26B43"/>
          </p15:clr>
        </p15:guide>
        <p15:guide id="11" pos="6795" userDrawn="1">
          <p15:clr>
            <a:srgbClr val="F26B43"/>
          </p15:clr>
        </p15:guide>
        <p15:guide id="12" pos="302" userDrawn="1">
          <p15:clr>
            <a:srgbClr val="F26B43"/>
          </p15:clr>
        </p15:guide>
        <p15:guide id="13" pos="3792" userDrawn="1">
          <p15:clr>
            <a:srgbClr val="F26B43"/>
          </p15:clr>
        </p15:guide>
        <p15:guide id="14" pos="3885" userDrawn="1">
          <p15:clr>
            <a:srgbClr val="F26B43"/>
          </p15:clr>
        </p15:guide>
        <p15:guide id="15" orient="horz" pos="9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hyperlink" Target="https://www.google.com/maps/d/edit?mid=1nkA3vqppqKsfyNcrKgy7Nj0nPBYtHVQ&amp;usp=shar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2DCA80-0A6E-6E46-8A61-62857AB4AE11}"/>
              </a:ext>
            </a:extLst>
          </p:cNvPr>
          <p:cNvSpPr>
            <a:spLocks noGrp="1"/>
          </p:cNvSpPr>
          <p:nvPr>
            <p:ph type="ctrTitle"/>
          </p:nvPr>
        </p:nvSpPr>
        <p:spPr/>
        <p:txBody>
          <a:bodyPr/>
          <a:lstStyle/>
          <a:p>
            <a:r>
              <a:rPr lang="de-DE" dirty="0"/>
              <a:t>Bezirksjägertag 2024</a:t>
            </a:r>
          </a:p>
        </p:txBody>
      </p:sp>
      <p:sp>
        <p:nvSpPr>
          <p:cNvPr id="3" name="Untertitel 2">
            <a:extLst>
              <a:ext uri="{FF2B5EF4-FFF2-40B4-BE49-F238E27FC236}">
                <a16:creationId xmlns:a16="http://schemas.microsoft.com/office/drawing/2014/main" id="{309CDC80-99DA-9742-BA78-F62E40FA4345}"/>
              </a:ext>
            </a:extLst>
          </p:cNvPr>
          <p:cNvSpPr>
            <a:spLocks noGrp="1"/>
          </p:cNvSpPr>
          <p:nvPr>
            <p:ph type="subTitle" idx="1"/>
          </p:nvPr>
        </p:nvSpPr>
        <p:spPr/>
        <p:txBody>
          <a:bodyPr/>
          <a:lstStyle/>
          <a:p>
            <a:r>
              <a:rPr lang="de-DE" sz="4800" b="1" dirty="0">
                <a:latin typeface="+mj-lt"/>
                <a:ea typeface="+mj-ea"/>
                <a:cs typeface="+mj-cs"/>
              </a:rPr>
              <a:t>Loosdorf</a:t>
            </a:r>
          </a:p>
        </p:txBody>
      </p:sp>
    </p:spTree>
    <p:extLst>
      <p:ext uri="{BB962C8B-B14F-4D97-AF65-F5344CB8AC3E}">
        <p14:creationId xmlns:p14="http://schemas.microsoft.com/office/powerpoint/2010/main" val="243248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668339"/>
          </a:xfrm>
        </p:spPr>
        <p:txBody>
          <a:bodyPr/>
          <a:lstStyle/>
          <a:p>
            <a:r>
              <a:rPr lang="de-DE" dirty="0"/>
              <a:t>Sikawild</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5" name="Grafik 4">
            <a:extLst>
              <a:ext uri="{FF2B5EF4-FFF2-40B4-BE49-F238E27FC236}">
                <a16:creationId xmlns:a16="http://schemas.microsoft.com/office/drawing/2014/main" id="{A5500123-B1EF-06E9-DBB3-214FFF2273F6}"/>
              </a:ext>
            </a:extLst>
          </p:cNvPr>
          <p:cNvPicPr>
            <a:picLocks noChangeAspect="1"/>
          </p:cNvPicPr>
          <p:nvPr/>
        </p:nvPicPr>
        <p:blipFill>
          <a:blip r:embed="rId2"/>
          <a:stretch>
            <a:fillRect/>
          </a:stretch>
        </p:blipFill>
        <p:spPr>
          <a:xfrm>
            <a:off x="506059" y="1097280"/>
            <a:ext cx="9272994" cy="5629523"/>
          </a:xfrm>
          <a:prstGeom prst="rect">
            <a:avLst/>
          </a:prstGeom>
        </p:spPr>
      </p:pic>
    </p:spTree>
    <p:extLst>
      <p:ext uri="{BB962C8B-B14F-4D97-AF65-F5344CB8AC3E}">
        <p14:creationId xmlns:p14="http://schemas.microsoft.com/office/powerpoint/2010/main" val="102085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644485"/>
          </a:xfrm>
        </p:spPr>
        <p:txBody>
          <a:bodyPr>
            <a:normAutofit fontScale="90000"/>
          </a:bodyPr>
          <a:lstStyle/>
          <a:p>
            <a:r>
              <a:rPr lang="de-DE" dirty="0"/>
              <a:t>Muffelwild</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5" name="Grafik 4">
            <a:extLst>
              <a:ext uri="{FF2B5EF4-FFF2-40B4-BE49-F238E27FC236}">
                <a16:creationId xmlns:a16="http://schemas.microsoft.com/office/drawing/2014/main" id="{693935B9-14CC-EBF1-F1F6-AEF4651E3AD2}"/>
              </a:ext>
            </a:extLst>
          </p:cNvPr>
          <p:cNvPicPr>
            <a:picLocks noChangeAspect="1"/>
          </p:cNvPicPr>
          <p:nvPr/>
        </p:nvPicPr>
        <p:blipFill>
          <a:blip r:embed="rId2"/>
          <a:stretch>
            <a:fillRect/>
          </a:stretch>
        </p:blipFill>
        <p:spPr>
          <a:xfrm>
            <a:off x="506060" y="1144989"/>
            <a:ext cx="9265816" cy="5550010"/>
          </a:xfrm>
          <a:prstGeom prst="rect">
            <a:avLst/>
          </a:prstGeom>
        </p:spPr>
      </p:pic>
    </p:spTree>
    <p:extLst>
      <p:ext uri="{BB962C8B-B14F-4D97-AF65-F5344CB8AC3E}">
        <p14:creationId xmlns:p14="http://schemas.microsoft.com/office/powerpoint/2010/main" val="36314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668339"/>
          </a:xfrm>
        </p:spPr>
        <p:txBody>
          <a:bodyPr/>
          <a:lstStyle/>
          <a:p>
            <a:r>
              <a:rPr lang="de-DE" dirty="0"/>
              <a:t>Schwarzwild</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5" name="Grafik 4">
            <a:extLst>
              <a:ext uri="{FF2B5EF4-FFF2-40B4-BE49-F238E27FC236}">
                <a16:creationId xmlns:a16="http://schemas.microsoft.com/office/drawing/2014/main" id="{568E7DED-C020-EB5B-117D-422B7635109B}"/>
              </a:ext>
            </a:extLst>
          </p:cNvPr>
          <p:cNvPicPr>
            <a:picLocks noChangeAspect="1"/>
          </p:cNvPicPr>
          <p:nvPr/>
        </p:nvPicPr>
        <p:blipFill>
          <a:blip r:embed="rId2"/>
          <a:stretch>
            <a:fillRect/>
          </a:stretch>
        </p:blipFill>
        <p:spPr>
          <a:xfrm>
            <a:off x="444501" y="1168842"/>
            <a:ext cx="9292450" cy="5581815"/>
          </a:xfrm>
          <a:prstGeom prst="rect">
            <a:avLst/>
          </a:prstGeom>
        </p:spPr>
      </p:pic>
    </p:spTree>
    <p:extLst>
      <p:ext uri="{BB962C8B-B14F-4D97-AF65-F5344CB8AC3E}">
        <p14:creationId xmlns:p14="http://schemas.microsoft.com/office/powerpoint/2010/main" val="92537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747852"/>
          </a:xfrm>
        </p:spPr>
        <p:txBody>
          <a:bodyPr/>
          <a:lstStyle/>
          <a:p>
            <a:r>
              <a:rPr lang="de-DE" dirty="0"/>
              <a:t>Durchschnittsgewicht</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5" name="Grafik 4">
            <a:extLst>
              <a:ext uri="{FF2B5EF4-FFF2-40B4-BE49-F238E27FC236}">
                <a16:creationId xmlns:a16="http://schemas.microsoft.com/office/drawing/2014/main" id="{93A0B381-40C3-7279-ABC8-424815FA4915}"/>
              </a:ext>
            </a:extLst>
          </p:cNvPr>
          <p:cNvPicPr>
            <a:picLocks noChangeAspect="1"/>
          </p:cNvPicPr>
          <p:nvPr/>
        </p:nvPicPr>
        <p:blipFill>
          <a:blip r:embed="rId2"/>
          <a:stretch>
            <a:fillRect/>
          </a:stretch>
        </p:blipFill>
        <p:spPr>
          <a:xfrm>
            <a:off x="479425" y="1248355"/>
            <a:ext cx="9269413" cy="5470498"/>
          </a:xfrm>
          <a:prstGeom prst="rect">
            <a:avLst/>
          </a:prstGeom>
        </p:spPr>
      </p:pic>
    </p:spTree>
    <p:extLst>
      <p:ext uri="{BB962C8B-B14F-4D97-AF65-F5344CB8AC3E}">
        <p14:creationId xmlns:p14="http://schemas.microsoft.com/office/powerpoint/2010/main" val="6902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1320346"/>
          </a:xfrm>
        </p:spPr>
        <p:txBody>
          <a:bodyPr/>
          <a:lstStyle/>
          <a:p>
            <a:r>
              <a:rPr lang="de-DE" dirty="0"/>
              <a:t> Sonstige Wildarten</a:t>
            </a:r>
            <a:br>
              <a:rPr lang="de-DE" dirty="0"/>
            </a:b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5" name="Grafik 4">
            <a:extLst>
              <a:ext uri="{FF2B5EF4-FFF2-40B4-BE49-F238E27FC236}">
                <a16:creationId xmlns:a16="http://schemas.microsoft.com/office/drawing/2014/main" id="{315DA4BE-5E1B-1426-577B-0EDB369F58CD}"/>
              </a:ext>
            </a:extLst>
          </p:cNvPr>
          <p:cNvPicPr>
            <a:picLocks noChangeAspect="1"/>
          </p:cNvPicPr>
          <p:nvPr/>
        </p:nvPicPr>
        <p:blipFill>
          <a:blip r:embed="rId2"/>
          <a:stretch>
            <a:fillRect/>
          </a:stretch>
        </p:blipFill>
        <p:spPr>
          <a:xfrm>
            <a:off x="463957" y="1184745"/>
            <a:ext cx="9272994" cy="5470497"/>
          </a:xfrm>
          <a:prstGeom prst="rect">
            <a:avLst/>
          </a:prstGeom>
        </p:spPr>
      </p:pic>
    </p:spTree>
    <p:extLst>
      <p:ext uri="{BB962C8B-B14F-4D97-AF65-F5344CB8AC3E}">
        <p14:creationId xmlns:p14="http://schemas.microsoft.com/office/powerpoint/2010/main" val="32602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77C-5EFE-7F91-35D8-4F14930DBD7D}"/>
              </a:ext>
            </a:extLst>
          </p:cNvPr>
          <p:cNvSpPr>
            <a:spLocks noGrp="1"/>
          </p:cNvSpPr>
          <p:nvPr>
            <p:ph type="ctrTitle"/>
          </p:nvPr>
        </p:nvSpPr>
        <p:spPr>
          <a:xfrm>
            <a:off x="450241" y="634182"/>
            <a:ext cx="9292450" cy="1858295"/>
          </a:xfrm>
        </p:spPr>
        <p:txBody>
          <a:bodyPr>
            <a:normAutofit/>
          </a:bodyPr>
          <a:lstStyle/>
          <a:p>
            <a:r>
              <a:rPr lang="de-AT" dirty="0"/>
              <a:t>Jungjägerkurs</a:t>
            </a:r>
            <a:br>
              <a:rPr lang="de-AT" dirty="0"/>
            </a:br>
            <a:endParaRPr lang="de-AT" dirty="0"/>
          </a:p>
        </p:txBody>
      </p:sp>
      <p:sp>
        <p:nvSpPr>
          <p:cNvPr id="3" name="Untertitel 2">
            <a:extLst>
              <a:ext uri="{FF2B5EF4-FFF2-40B4-BE49-F238E27FC236}">
                <a16:creationId xmlns:a16="http://schemas.microsoft.com/office/drawing/2014/main" id="{2EE1C371-3330-865B-6786-94672984120F}"/>
              </a:ext>
            </a:extLst>
          </p:cNvPr>
          <p:cNvSpPr>
            <a:spLocks noGrp="1"/>
          </p:cNvSpPr>
          <p:nvPr>
            <p:ph type="subTitle" idx="1"/>
          </p:nvPr>
        </p:nvSpPr>
        <p:spPr>
          <a:xfrm>
            <a:off x="459969" y="3429000"/>
            <a:ext cx="9272994" cy="2916238"/>
          </a:xfrm>
        </p:spPr>
        <p:txBody>
          <a:bodyPr>
            <a:normAutofit/>
          </a:bodyPr>
          <a:lstStyle/>
          <a:p>
            <a:r>
              <a:rPr lang="de-AT" sz="3500" dirty="0"/>
              <a:t>Die Bezirksgeschäftsstelle hat 2023 einen Jungjägerkurs veranstaltet an dem 41 Personen teilnahmen. Am diesjährigen  Jungjägerkurs nehmen 44 Damen und Herren teil.</a:t>
            </a:r>
            <a:endParaRPr lang="de-AT" dirty="0"/>
          </a:p>
        </p:txBody>
      </p:sp>
    </p:spTree>
    <p:extLst>
      <p:ext uri="{BB962C8B-B14F-4D97-AF65-F5344CB8AC3E}">
        <p14:creationId xmlns:p14="http://schemas.microsoft.com/office/powerpoint/2010/main" val="106347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92BDF-9904-FC41-F8E9-38967EB0D37C}"/>
              </a:ext>
            </a:extLst>
          </p:cNvPr>
          <p:cNvSpPr>
            <a:spLocks noGrp="1"/>
          </p:cNvSpPr>
          <p:nvPr>
            <p:ph type="ctrTitle"/>
          </p:nvPr>
        </p:nvSpPr>
        <p:spPr>
          <a:xfrm>
            <a:off x="832756" y="4131129"/>
            <a:ext cx="5796417" cy="693964"/>
          </a:xfrm>
        </p:spPr>
        <p:txBody>
          <a:bodyPr>
            <a:normAutofit/>
          </a:bodyPr>
          <a:lstStyle/>
          <a:p>
            <a:r>
              <a:rPr lang="de-AT" dirty="0"/>
              <a:t>Wir für Bienen</a:t>
            </a:r>
          </a:p>
        </p:txBody>
      </p:sp>
      <p:sp>
        <p:nvSpPr>
          <p:cNvPr id="3" name="Untertitel 2">
            <a:extLst>
              <a:ext uri="{FF2B5EF4-FFF2-40B4-BE49-F238E27FC236}">
                <a16:creationId xmlns:a16="http://schemas.microsoft.com/office/drawing/2014/main" id="{F170CCB9-4C25-973D-F12E-F8B337E7D87C}"/>
              </a:ext>
            </a:extLst>
          </p:cNvPr>
          <p:cNvSpPr>
            <a:spLocks noGrp="1"/>
          </p:cNvSpPr>
          <p:nvPr>
            <p:ph type="subTitle" idx="1"/>
          </p:nvPr>
        </p:nvSpPr>
        <p:spPr/>
        <p:txBody>
          <a:bodyPr>
            <a:normAutofit fontScale="85000" lnSpcReduction="20000"/>
          </a:bodyPr>
          <a:lstStyle/>
          <a:p>
            <a:r>
              <a:rPr lang="de-AT" dirty="0"/>
              <a:t>Die Jägerschaft des Bezirk </a:t>
            </a:r>
            <a:r>
              <a:rPr lang="de-AT" dirty="0" err="1"/>
              <a:t>Melk</a:t>
            </a:r>
            <a:r>
              <a:rPr lang="de-AT" dirty="0"/>
              <a:t> hat auch heuer wieder an der Aktion „Hier geben Jäger Bienen Heimat“ mitgemacht. Insgesamt wurden 1.100 kg Saatgut für den Bezirk Melk zur Verfügung gestellt. Ich darf mich an dieser Stelle recht herzlich bei meinem Stellvertreter Franz Hörhan für die Organisation der Saatgutverteilung bedanken.</a:t>
            </a:r>
          </a:p>
        </p:txBody>
      </p:sp>
      <p:pic>
        <p:nvPicPr>
          <p:cNvPr id="1026" name="Picture 2">
            <a:extLst>
              <a:ext uri="{FF2B5EF4-FFF2-40B4-BE49-F238E27FC236}">
                <a16:creationId xmlns:a16="http://schemas.microsoft.com/office/drawing/2014/main" id="{1772439E-229D-4DA5-6886-C39A3A14A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56" y="206439"/>
            <a:ext cx="5796417" cy="392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7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1600200"/>
          </a:xfrm>
        </p:spPr>
        <p:txBody>
          <a:bodyPr/>
          <a:lstStyle/>
          <a:p>
            <a:r>
              <a:rPr lang="de-AT" dirty="0"/>
              <a:t>Afrikanische  Schweinpest</a:t>
            </a:r>
          </a:p>
        </p:txBody>
      </p:sp>
      <p:sp>
        <p:nvSpPr>
          <p:cNvPr id="3" name="Untertitel 2"/>
          <p:cNvSpPr>
            <a:spLocks noGrp="1"/>
          </p:cNvSpPr>
          <p:nvPr>
            <p:ph type="subTitle" idx="1"/>
          </p:nvPr>
        </p:nvSpPr>
        <p:spPr>
          <a:xfrm>
            <a:off x="459969" y="2688336"/>
            <a:ext cx="9272994" cy="3656902"/>
          </a:xfrm>
        </p:spPr>
        <p:txBody>
          <a:bodyPr/>
          <a:lstStyle/>
          <a:p>
            <a:r>
              <a:rPr lang="de-DE" dirty="0"/>
              <a:t>Die Afrikanische Schweinepest (ASP) ist eine Virusinfektion, die für infizierte Schweine und Wildschweine meist tödlich endet. Die Krankheit ist äußerst ansteckend und befällt Schweine aller Rassen und Altersstufen. Für Menschen und Jagdhunde stellt sie keine Gesundheitsgefährdung dar.</a:t>
            </a:r>
          </a:p>
          <a:p>
            <a:r>
              <a:rPr lang="de-DE" dirty="0"/>
              <a:t>Wichtig: Jedes verendete Stück Schwarzwild ist der Veterinärbehörde </a:t>
            </a:r>
            <a:r>
              <a:rPr lang="de-DE" dirty="0">
                <a:solidFill>
                  <a:srgbClr val="FF0000"/>
                </a:solidFill>
              </a:rPr>
              <a:t>(Dr. Silvana Häupl, 0676/81232669) </a:t>
            </a:r>
            <a:r>
              <a:rPr lang="de-DE" dirty="0"/>
              <a:t>zu melden!!! Die Veterinärbehörde sorgt dann für die Bergung und Einsendung des Kadaver zur Untersuchung.</a:t>
            </a:r>
            <a:endParaRPr lang="de-AT" dirty="0"/>
          </a:p>
        </p:txBody>
      </p:sp>
    </p:spTree>
    <p:extLst>
      <p:ext uri="{BB962C8B-B14F-4D97-AF65-F5344CB8AC3E}">
        <p14:creationId xmlns:p14="http://schemas.microsoft.com/office/powerpoint/2010/main" val="267059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F3593-11DA-0524-426A-C901877BDACA}"/>
              </a:ext>
            </a:extLst>
          </p:cNvPr>
          <p:cNvSpPr>
            <a:spLocks noGrp="1"/>
          </p:cNvSpPr>
          <p:nvPr>
            <p:ph type="ctrTitle"/>
          </p:nvPr>
        </p:nvSpPr>
        <p:spPr>
          <a:xfrm>
            <a:off x="450242" y="512762"/>
            <a:ext cx="5232102" cy="1368426"/>
          </a:xfrm>
        </p:spPr>
        <p:txBody>
          <a:bodyPr/>
          <a:lstStyle/>
          <a:p>
            <a:r>
              <a:rPr lang="de-AT" dirty="0"/>
              <a:t>Wolf und Luchs</a:t>
            </a:r>
            <a:br>
              <a:rPr lang="de-AT" dirty="0"/>
            </a:br>
            <a:r>
              <a:rPr lang="de-AT" dirty="0"/>
              <a:t>im Bezirk </a:t>
            </a:r>
            <a:r>
              <a:rPr lang="de-AT" dirty="0" err="1"/>
              <a:t>Melk</a:t>
            </a:r>
            <a:endParaRPr lang="de-AT" dirty="0"/>
          </a:p>
        </p:txBody>
      </p:sp>
      <p:sp>
        <p:nvSpPr>
          <p:cNvPr id="3" name="Untertitel 2">
            <a:extLst>
              <a:ext uri="{FF2B5EF4-FFF2-40B4-BE49-F238E27FC236}">
                <a16:creationId xmlns:a16="http://schemas.microsoft.com/office/drawing/2014/main" id="{C570E6B1-884E-87F3-BD0C-8D58DA161E84}"/>
              </a:ext>
            </a:extLst>
          </p:cNvPr>
          <p:cNvSpPr>
            <a:spLocks noGrp="1"/>
          </p:cNvSpPr>
          <p:nvPr>
            <p:ph type="subTitle" idx="1"/>
          </p:nvPr>
        </p:nvSpPr>
        <p:spPr>
          <a:xfrm>
            <a:off x="459969" y="4727121"/>
            <a:ext cx="9272994" cy="1618117"/>
          </a:xfrm>
        </p:spPr>
        <p:txBody>
          <a:bodyPr>
            <a:normAutofit lnSpcReduction="10000"/>
          </a:bodyPr>
          <a:lstStyle/>
          <a:p>
            <a:r>
              <a:rPr lang="de-AT" dirty="0"/>
              <a:t>Seit geraumer Zeit ziehen Wölfe und Luchse wieder ihre Fährten im Bezirk </a:t>
            </a:r>
            <a:r>
              <a:rPr lang="de-AT" dirty="0" err="1"/>
              <a:t>Melk</a:t>
            </a:r>
            <a:r>
              <a:rPr lang="de-AT" dirty="0"/>
              <a:t>. Die Auswirkungen auf unser heimisches Wild sind nicht mehr zu übersehen. Die Abschusszahlen, speziell beim Rehwild sind in einigen Revieren nördlich der Donau bereits drastisch zurückgegangen.</a:t>
            </a:r>
          </a:p>
        </p:txBody>
      </p:sp>
      <p:pic>
        <p:nvPicPr>
          <p:cNvPr id="2050" name="Picture 2" descr="Wolf - Bilder und Stockfotos - iStock">
            <a:extLst>
              <a:ext uri="{FF2B5EF4-FFF2-40B4-BE49-F238E27FC236}">
                <a16:creationId xmlns:a16="http://schemas.microsoft.com/office/drawing/2014/main" id="{C29232EB-A747-629F-2725-663451B79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085" y="493713"/>
            <a:ext cx="3951515" cy="2524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uchs - LBV - Gemeinsam Bayerns Natur schützen">
            <a:extLst>
              <a:ext uri="{FF2B5EF4-FFF2-40B4-BE49-F238E27FC236}">
                <a16:creationId xmlns:a16="http://schemas.microsoft.com/office/drawing/2014/main" id="{F29E74D0-2F92-01FF-4673-7F83FFCD5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1" y="2130879"/>
            <a:ext cx="3763736" cy="237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3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itel 1"/>
          <p:cNvSpPr txBox="1">
            <a:spLocks noGrp="1"/>
          </p:cNvSpPr>
          <p:nvPr>
            <p:ph type="title"/>
          </p:nvPr>
        </p:nvSpPr>
        <p:spPr>
          <a:xfrm>
            <a:off x="479425" y="500502"/>
            <a:ext cx="9292450" cy="1600201"/>
          </a:xfrm>
          <a:prstGeom prst="rect">
            <a:avLst/>
          </a:prstGeom>
        </p:spPr>
        <p:txBody>
          <a:bodyPr/>
          <a:lstStyle/>
          <a:p>
            <a:r>
              <a:t>Bericht des Bezirksschießwart</a:t>
            </a:r>
            <a:br/>
            <a:r>
              <a:t>Anton Fitzthum jun.</a:t>
            </a:r>
          </a:p>
        </p:txBody>
      </p:sp>
      <p:sp>
        <p:nvSpPr>
          <p:cNvPr id="555" name="Untertitel 2"/>
          <p:cNvSpPr txBox="1">
            <a:spLocks noGrp="1"/>
          </p:cNvSpPr>
          <p:nvPr>
            <p:ph type="body" sz="half" idx="1"/>
          </p:nvPr>
        </p:nvSpPr>
        <p:spPr>
          <a:xfrm>
            <a:off x="459969" y="3503691"/>
            <a:ext cx="9272994" cy="2841548"/>
          </a:xfrm>
          <a:prstGeom prst="rect">
            <a:avLst/>
          </a:prstGeom>
        </p:spPr>
        <p:txBody>
          <a:bodyPr/>
          <a:lstStyle/>
          <a:p>
            <a:r>
              <a:rPr dirty="0" err="1"/>
              <a:t>Landesmeisterschaft</a:t>
            </a:r>
            <a:r>
              <a:rPr dirty="0"/>
              <a:t> 202</a:t>
            </a:r>
            <a:r>
              <a:rPr lang="de-DE" dirty="0"/>
              <a:t>3</a:t>
            </a:r>
            <a:r>
              <a:rPr dirty="0"/>
              <a:t>, </a:t>
            </a:r>
            <a:r>
              <a:rPr dirty="0" err="1"/>
              <a:t>Mistelbach</a:t>
            </a:r>
            <a:endParaRPr dirty="0"/>
          </a:p>
          <a:p>
            <a:r>
              <a:rPr dirty="0" err="1"/>
              <a:t>Bezirksmeisterschaft</a:t>
            </a:r>
            <a:r>
              <a:rPr dirty="0"/>
              <a:t> 202</a:t>
            </a:r>
            <a:r>
              <a:rPr lang="de-DE" dirty="0"/>
              <a:t>4</a:t>
            </a:r>
            <a:r>
              <a:rPr dirty="0"/>
              <a:t>, Rosenfeld</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9845B-C46B-EB8F-E084-5EB7098501CD}"/>
              </a:ext>
            </a:extLst>
          </p:cNvPr>
          <p:cNvSpPr>
            <a:spLocks noGrp="1"/>
          </p:cNvSpPr>
          <p:nvPr>
            <p:ph type="ctrTitle"/>
          </p:nvPr>
        </p:nvSpPr>
        <p:spPr/>
        <p:txBody>
          <a:bodyPr/>
          <a:lstStyle/>
          <a:p>
            <a:r>
              <a:rPr lang="de-AT" dirty="0"/>
              <a:t>Totengedenken</a:t>
            </a:r>
          </a:p>
        </p:txBody>
      </p:sp>
      <p:sp>
        <p:nvSpPr>
          <p:cNvPr id="3" name="Untertitel 2">
            <a:extLst>
              <a:ext uri="{FF2B5EF4-FFF2-40B4-BE49-F238E27FC236}">
                <a16:creationId xmlns:a16="http://schemas.microsoft.com/office/drawing/2014/main" id="{15F0A488-370D-E44D-F21A-1A305D7F1F73}"/>
              </a:ext>
            </a:extLst>
          </p:cNvPr>
          <p:cNvSpPr>
            <a:spLocks noGrp="1"/>
          </p:cNvSpPr>
          <p:nvPr>
            <p:ph type="subTitle" idx="1"/>
          </p:nvPr>
        </p:nvSpPr>
        <p:spPr/>
        <p:txBody>
          <a:bodyPr/>
          <a:lstStyle/>
          <a:p>
            <a:endParaRPr lang="de-AT"/>
          </a:p>
        </p:txBody>
      </p:sp>
    </p:spTree>
    <p:extLst>
      <p:ext uri="{BB962C8B-B14F-4D97-AF65-F5344CB8AC3E}">
        <p14:creationId xmlns:p14="http://schemas.microsoft.com/office/powerpoint/2010/main" val="164260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Landesmeisterschaft 2022…"/>
          <p:cNvSpPr txBox="1">
            <a:spLocks noGrp="1"/>
          </p:cNvSpPr>
          <p:nvPr>
            <p:ph type="title"/>
          </p:nvPr>
        </p:nvSpPr>
        <p:spPr>
          <a:xfrm>
            <a:off x="444501" y="493711"/>
            <a:ext cx="9288465" cy="1196978"/>
          </a:xfrm>
          <a:prstGeom prst="rect">
            <a:avLst/>
          </a:prstGeom>
        </p:spPr>
        <p:txBody>
          <a:bodyPr/>
          <a:lstStyle/>
          <a:p>
            <a:r>
              <a:t>Landesmeisterschaft</a:t>
            </a:r>
          </a:p>
          <a:p>
            <a:r>
              <a:t>Jagdliches Schießen / Marchegg</a:t>
            </a:r>
          </a:p>
        </p:txBody>
      </p:sp>
      <p:sp>
        <p:nvSpPr>
          <p:cNvPr id="554" name="Mannschaft (insg. 26)…"/>
          <p:cNvSpPr txBox="1">
            <a:spLocks noGrp="1"/>
          </p:cNvSpPr>
          <p:nvPr>
            <p:ph type="body" sz="half" idx="1"/>
          </p:nvPr>
        </p:nvSpPr>
        <p:spPr>
          <a:xfrm>
            <a:off x="444500" y="1881188"/>
            <a:ext cx="7333093" cy="4464049"/>
          </a:xfrm>
          <a:prstGeom prst="rect">
            <a:avLst/>
          </a:prstGeom>
        </p:spPr>
        <p:txBody>
          <a:bodyPr/>
          <a:lstStyle/>
          <a:p>
            <a:r>
              <a:t>Mannschaft (insg. 25)</a:t>
            </a:r>
          </a:p>
          <a:p>
            <a:pPr marL="685800" lvl="1" indent="-228600">
              <a:defRPr sz="2400"/>
            </a:pPr>
            <a:r>
              <a:t>Kombination: 5. Platz Melk1, 6. Platz Melk2</a:t>
            </a:r>
          </a:p>
          <a:p>
            <a:pPr marL="685800" lvl="1" indent="-228600">
              <a:defRPr sz="2400"/>
            </a:pPr>
            <a:r>
              <a:t>Kugel: 3.Platz Melk1, 5.Platz Melk2</a:t>
            </a:r>
            <a:endParaRPr sz="2600"/>
          </a:p>
          <a:p>
            <a:pPr>
              <a:spcBef>
                <a:spcPts val="1200"/>
              </a:spcBef>
            </a:pPr>
            <a:r>
              <a:t>Einzel</a:t>
            </a:r>
          </a:p>
          <a:p>
            <a:pPr marL="685800" lvl="1" indent="-228600">
              <a:defRPr sz="2400"/>
            </a:pPr>
            <a:r>
              <a:t>Junioren: 5.Platz Müllner Tobias</a:t>
            </a:r>
          </a:p>
          <a:p>
            <a:pPr marL="685800" lvl="1" indent="-228600">
              <a:defRPr sz="2400"/>
            </a:pPr>
            <a:r>
              <a:t>Kugel: 3. Platz Glöckl Bernhard</a:t>
            </a:r>
          </a:p>
          <a:p>
            <a:pPr marL="685800" lvl="1" indent="-228600">
              <a:defRPr sz="2400"/>
            </a:pPr>
            <a:r>
              <a:t>Senioren2: 1.Platz Mattes Johann</a:t>
            </a:r>
          </a:p>
        </p:txBody>
      </p:sp>
      <p:sp>
        <p:nvSpPr>
          <p:cNvPr id="555" name="Foliennummer"/>
          <p:cNvSpPr txBox="1">
            <a:spLocks noGrp="1"/>
          </p:cNvSpPr>
          <p:nvPr>
            <p:ph type="sldNum" sz="quarter" idx="4294967295"/>
          </p:nvPr>
        </p:nvSpPr>
        <p:spPr>
          <a:xfrm>
            <a:off x="11549063" y="6533259"/>
            <a:ext cx="127001"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pic>
        <p:nvPicPr>
          <p:cNvPr id="556" name="PHOTO-2023-06-18-18-22-33.jpeg" descr="PHOTO-2023-06-18-18-22-33.jpeg"/>
          <p:cNvPicPr>
            <a:picLocks noChangeAspect="1"/>
          </p:cNvPicPr>
          <p:nvPr/>
        </p:nvPicPr>
        <p:blipFill>
          <a:blip r:embed="rId2"/>
          <a:srcRect t="18830" b="18830"/>
          <a:stretch>
            <a:fillRect/>
          </a:stretch>
        </p:blipFill>
        <p:spPr>
          <a:xfrm>
            <a:off x="8332095" y="1845321"/>
            <a:ext cx="3090387" cy="42752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Bezirksmeisterschaft 2023…"/>
          <p:cNvSpPr txBox="1">
            <a:spLocks noGrp="1"/>
          </p:cNvSpPr>
          <p:nvPr>
            <p:ph type="title"/>
          </p:nvPr>
        </p:nvSpPr>
        <p:spPr>
          <a:xfrm>
            <a:off x="444501" y="493711"/>
            <a:ext cx="9288465" cy="1196978"/>
          </a:xfrm>
          <a:prstGeom prst="rect">
            <a:avLst/>
          </a:prstGeom>
        </p:spPr>
        <p:txBody>
          <a:bodyPr/>
          <a:lstStyle/>
          <a:p>
            <a:r>
              <a:t>Bezirksmeisterschaft</a:t>
            </a:r>
          </a:p>
          <a:p>
            <a:r>
              <a:t>Jagdliches Schießen / Rosenfeld</a:t>
            </a:r>
          </a:p>
        </p:txBody>
      </p:sp>
      <p:sp>
        <p:nvSpPr>
          <p:cNvPr id="559" name="Bezirksmeister (insg. 72)…"/>
          <p:cNvSpPr txBox="1">
            <a:spLocks noGrp="1"/>
          </p:cNvSpPr>
          <p:nvPr>
            <p:ph type="body" sz="half" idx="1"/>
          </p:nvPr>
        </p:nvSpPr>
        <p:spPr>
          <a:xfrm>
            <a:off x="444500" y="1881188"/>
            <a:ext cx="6782817" cy="4464049"/>
          </a:xfrm>
          <a:prstGeom prst="rect">
            <a:avLst/>
          </a:prstGeom>
        </p:spPr>
        <p:txBody>
          <a:bodyPr/>
          <a:lstStyle/>
          <a:p>
            <a:pPr marL="193121" indent="-193121" defTabSz="772485">
              <a:spcBef>
                <a:spcPts val="700"/>
              </a:spcBef>
              <a:defRPr sz="2304"/>
            </a:pPr>
            <a:r>
              <a:t>Bezirksmeister (insg. 101 TN)</a:t>
            </a:r>
          </a:p>
          <a:p>
            <a:pPr marL="579363" lvl="1" indent="-193121" defTabSz="772485">
              <a:spcBef>
                <a:spcPts val="700"/>
              </a:spcBef>
              <a:defRPr sz="1919"/>
            </a:pPr>
            <a:r>
              <a:t>1.Platz Müllner Tobias 195 Punkte</a:t>
            </a:r>
          </a:p>
          <a:p>
            <a:pPr marL="579363" lvl="1" indent="-193121" defTabSz="772485">
              <a:spcBef>
                <a:spcPts val="700"/>
              </a:spcBef>
              <a:defRPr sz="1919"/>
            </a:pPr>
            <a:r>
              <a:t>2.Platz Gerersdorfer Fabian (J) 188 Punkte</a:t>
            </a:r>
          </a:p>
          <a:p>
            <a:pPr marL="579363" lvl="1" indent="-193121" defTabSz="772485">
              <a:spcBef>
                <a:spcPts val="700"/>
              </a:spcBef>
              <a:defRPr sz="1919"/>
            </a:pPr>
            <a:r>
              <a:t>3.Platz Hörhan Franz jun 188 Punkte</a:t>
            </a:r>
            <a:endParaRPr sz="2112"/>
          </a:p>
          <a:p>
            <a:pPr marL="193121" indent="-193121" defTabSz="772485">
              <a:spcBef>
                <a:spcPts val="1100"/>
              </a:spcBef>
              <a:defRPr sz="2304"/>
            </a:pPr>
            <a:r>
              <a:t>Mannschaft (insg. 23)</a:t>
            </a:r>
          </a:p>
          <a:p>
            <a:pPr marL="579363" lvl="1" indent="-193121" defTabSz="772485">
              <a:spcBef>
                <a:spcPts val="700"/>
              </a:spcBef>
              <a:defRPr sz="1919"/>
            </a:pPr>
            <a:r>
              <a:t>1.Platz Krumnussbaum 546 Punkte</a:t>
            </a:r>
          </a:p>
          <a:p>
            <a:pPr marL="579363" lvl="1" indent="-193121" defTabSz="772485">
              <a:spcBef>
                <a:spcPts val="700"/>
              </a:spcBef>
              <a:defRPr sz="1919"/>
            </a:pPr>
            <a:r>
              <a:t>2.Platz Pöchlarn 540 Punkte</a:t>
            </a:r>
          </a:p>
          <a:p>
            <a:pPr marL="579363" lvl="1" indent="-193121" defTabSz="772485">
              <a:spcBef>
                <a:spcPts val="700"/>
              </a:spcBef>
              <a:defRPr sz="1919"/>
            </a:pPr>
            <a:r>
              <a:t>3.Platz Wolfstein 1 536 Punkte</a:t>
            </a:r>
            <a:endParaRPr sz="2016"/>
          </a:p>
          <a:p>
            <a:pPr marL="193121" indent="-193121" defTabSz="772485">
              <a:spcBef>
                <a:spcPts val="1100"/>
              </a:spcBef>
              <a:defRPr sz="2112"/>
            </a:pPr>
            <a:r>
              <a:t>Verlosung</a:t>
            </a:r>
          </a:p>
          <a:p>
            <a:pPr marL="579363" lvl="1" indent="-193121" defTabSz="772485">
              <a:spcBef>
                <a:spcPts val="700"/>
              </a:spcBef>
              <a:defRPr sz="1919"/>
            </a:pPr>
            <a:r>
              <a:t>Repetierer .308 inkl. Schalldämpfer</a:t>
            </a:r>
          </a:p>
          <a:p>
            <a:pPr marL="579363" lvl="1" indent="-193121" defTabSz="772485">
              <a:spcBef>
                <a:spcPts val="700"/>
              </a:spcBef>
              <a:defRPr sz="1919"/>
            </a:pPr>
            <a:r>
              <a:t>5 Jagdeinladungen</a:t>
            </a:r>
          </a:p>
          <a:p>
            <a:pPr marL="579363" lvl="1" indent="-193121" defTabSz="772485">
              <a:spcBef>
                <a:spcPts val="700"/>
              </a:spcBef>
              <a:defRPr sz="1919"/>
            </a:pPr>
            <a:r>
              <a:t>3 Heurigen-Gutscheine </a:t>
            </a:r>
          </a:p>
        </p:txBody>
      </p:sp>
      <p:sp>
        <p:nvSpPr>
          <p:cNvPr id="560" name="Foliennummer"/>
          <p:cNvSpPr txBox="1">
            <a:spLocks noGrp="1"/>
          </p:cNvSpPr>
          <p:nvPr>
            <p:ph type="sldNum" sz="quarter" idx="4294967295"/>
          </p:nvPr>
        </p:nvSpPr>
        <p:spPr>
          <a:xfrm>
            <a:off x="11549063" y="6533259"/>
            <a:ext cx="127001" cy="147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pic>
        <p:nvPicPr>
          <p:cNvPr id="561" name="IMG_3538.jpeg" descr="IMG_3538.jpeg"/>
          <p:cNvPicPr>
            <a:picLocks noChangeAspect="1"/>
          </p:cNvPicPr>
          <p:nvPr/>
        </p:nvPicPr>
        <p:blipFill>
          <a:blip r:embed="rId2"/>
          <a:srcRect l="17366" t="13259" r="14781" b="8666"/>
          <a:stretch>
            <a:fillRect/>
          </a:stretch>
        </p:blipFill>
        <p:spPr>
          <a:xfrm>
            <a:off x="6228993" y="1867944"/>
            <a:ext cx="2926336" cy="2525417"/>
          </a:xfrm>
          <a:prstGeom prst="rect">
            <a:avLst/>
          </a:prstGeom>
          <a:ln w="12700">
            <a:miter lim="400000"/>
          </a:ln>
        </p:spPr>
      </p:pic>
      <p:pic>
        <p:nvPicPr>
          <p:cNvPr id="562" name="IMG_3537.jpeg" descr="IMG_3537.jpeg"/>
          <p:cNvPicPr>
            <a:picLocks noChangeAspect="1"/>
          </p:cNvPicPr>
          <p:nvPr/>
        </p:nvPicPr>
        <p:blipFill>
          <a:blip r:embed="rId3"/>
          <a:srcRect l="16581" t="17341" r="23365" b="12404"/>
          <a:stretch>
            <a:fillRect/>
          </a:stretch>
        </p:blipFill>
        <p:spPr>
          <a:xfrm>
            <a:off x="8613747" y="1609996"/>
            <a:ext cx="2926287" cy="2567522"/>
          </a:xfrm>
          <a:prstGeom prst="rect">
            <a:avLst/>
          </a:prstGeom>
          <a:ln w="12700">
            <a:miter lim="400000"/>
          </a:ln>
        </p:spPr>
      </p:pic>
      <p:pic>
        <p:nvPicPr>
          <p:cNvPr id="563" name="IMG_3540.jpeg" descr="IMG_3540.jpeg"/>
          <p:cNvPicPr>
            <a:picLocks noChangeAspect="1"/>
          </p:cNvPicPr>
          <p:nvPr/>
        </p:nvPicPr>
        <p:blipFill>
          <a:blip r:embed="rId4"/>
          <a:srcRect l="19766" t="10229" r="14772" b="15727"/>
          <a:stretch>
            <a:fillRect/>
          </a:stretch>
        </p:blipFill>
        <p:spPr>
          <a:xfrm>
            <a:off x="6643687" y="3894188"/>
            <a:ext cx="2926354" cy="2482504"/>
          </a:xfrm>
          <a:prstGeom prst="rect">
            <a:avLst/>
          </a:prstGeom>
          <a:ln w="12700">
            <a:miter lim="400000"/>
          </a:ln>
        </p:spPr>
      </p:pic>
      <p:pic>
        <p:nvPicPr>
          <p:cNvPr id="564" name="IMG_3536.jpeg" descr="IMG_3536.jpeg"/>
          <p:cNvPicPr>
            <a:picLocks noChangeAspect="1"/>
          </p:cNvPicPr>
          <p:nvPr/>
        </p:nvPicPr>
        <p:blipFill>
          <a:blip r:embed="rId5"/>
          <a:srcRect l="18598" t="14116" r="21571" b="17138"/>
          <a:stretch>
            <a:fillRect/>
          </a:stretch>
        </p:blipFill>
        <p:spPr>
          <a:xfrm>
            <a:off x="8961918" y="3851723"/>
            <a:ext cx="2979103" cy="25672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0241" y="1543050"/>
            <a:ext cx="9292450" cy="1306286"/>
          </a:xfrm>
        </p:spPr>
        <p:txBody>
          <a:bodyPr>
            <a:normAutofit fontScale="90000"/>
          </a:bodyPr>
          <a:lstStyle/>
          <a:p>
            <a:br>
              <a:rPr lang="de-DE" dirty="0"/>
            </a:br>
            <a:br>
              <a:rPr lang="de-DE" dirty="0"/>
            </a:br>
            <a:r>
              <a:rPr lang="de-DE" dirty="0"/>
              <a:t>Referat zum </a:t>
            </a:r>
            <a:r>
              <a:rPr lang="de-AT" dirty="0"/>
              <a:t>Thema:</a:t>
            </a:r>
            <a:br>
              <a:rPr lang="de-AT" dirty="0"/>
            </a:br>
            <a:r>
              <a:rPr lang="de-AT" sz="6700" dirty="0"/>
              <a:t>Niederwildhege</a:t>
            </a:r>
            <a:br>
              <a:rPr lang="de-DE" dirty="0"/>
            </a:br>
            <a:endParaRPr lang="de-AT" sz="3100" dirty="0"/>
          </a:p>
        </p:txBody>
      </p:sp>
      <p:sp>
        <p:nvSpPr>
          <p:cNvPr id="3" name="Untertitel 2"/>
          <p:cNvSpPr>
            <a:spLocks noGrp="1"/>
          </p:cNvSpPr>
          <p:nvPr>
            <p:ph type="subTitle" idx="1"/>
          </p:nvPr>
        </p:nvSpPr>
        <p:spPr/>
        <p:txBody>
          <a:bodyPr>
            <a:normAutofit/>
          </a:bodyPr>
          <a:lstStyle/>
          <a:p>
            <a:r>
              <a:rPr lang="de-DE" sz="2800" dirty="0"/>
              <a:t>Paul Rössler</a:t>
            </a:r>
            <a:br>
              <a:rPr lang="de-DE" sz="2800" dirty="0"/>
            </a:br>
            <a:r>
              <a:rPr lang="de-DE" sz="2800" dirty="0"/>
              <a:t>Selbstständiger Berufsjäger</a:t>
            </a:r>
            <a:endParaRPr lang="de-AT" sz="2800" dirty="0"/>
          </a:p>
        </p:txBody>
      </p:sp>
    </p:spTree>
    <p:extLst>
      <p:ext uri="{BB962C8B-B14F-4D97-AF65-F5344CB8AC3E}">
        <p14:creationId xmlns:p14="http://schemas.microsoft.com/office/powerpoint/2010/main" val="198972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Diskussion</a:t>
            </a:r>
            <a:endParaRPr lang="de-AT" dirty="0"/>
          </a:p>
        </p:txBody>
      </p:sp>
      <p:sp>
        <p:nvSpPr>
          <p:cNvPr id="3" name="Untertitel 2"/>
          <p:cNvSpPr>
            <a:spLocks noGrp="1"/>
          </p:cNvSpPr>
          <p:nvPr>
            <p:ph type="subTitle" idx="1"/>
          </p:nvPr>
        </p:nvSpPr>
        <p:spPr/>
        <p:txBody>
          <a:bodyPr/>
          <a:lstStyle/>
          <a:p>
            <a:endParaRPr lang="de-AT"/>
          </a:p>
        </p:txBody>
      </p:sp>
    </p:spTree>
    <p:extLst>
      <p:ext uri="{BB962C8B-B14F-4D97-AF65-F5344CB8AC3E}">
        <p14:creationId xmlns:p14="http://schemas.microsoft.com/office/powerpoint/2010/main" val="277731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Ehrungen</a:t>
            </a:r>
            <a:endParaRPr lang="de-AT" dirty="0"/>
          </a:p>
        </p:txBody>
      </p:sp>
      <p:sp>
        <p:nvSpPr>
          <p:cNvPr id="3" name="Untertitel 2"/>
          <p:cNvSpPr>
            <a:spLocks noGrp="1"/>
          </p:cNvSpPr>
          <p:nvPr>
            <p:ph type="subTitle" idx="1"/>
          </p:nvPr>
        </p:nvSpPr>
        <p:spPr/>
        <p:txBody>
          <a:bodyPr/>
          <a:lstStyle/>
          <a:p>
            <a:endParaRPr lang="de-AT"/>
          </a:p>
        </p:txBody>
      </p:sp>
    </p:spTree>
    <p:extLst>
      <p:ext uri="{BB962C8B-B14F-4D97-AF65-F5344CB8AC3E}">
        <p14:creationId xmlns:p14="http://schemas.microsoft.com/office/powerpoint/2010/main" val="361950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Allfälliges</a:t>
            </a:r>
            <a:endParaRPr lang="de-AT" dirty="0"/>
          </a:p>
        </p:txBody>
      </p:sp>
      <p:sp>
        <p:nvSpPr>
          <p:cNvPr id="3" name="Untertitel 2"/>
          <p:cNvSpPr>
            <a:spLocks noGrp="1"/>
          </p:cNvSpPr>
          <p:nvPr>
            <p:ph type="subTitle" idx="1"/>
          </p:nvPr>
        </p:nvSpPr>
        <p:spPr/>
        <p:txBody>
          <a:bodyPr/>
          <a:lstStyle/>
          <a:p>
            <a:endParaRPr lang="de-AT"/>
          </a:p>
        </p:txBody>
      </p:sp>
    </p:spTree>
    <p:extLst>
      <p:ext uri="{BB962C8B-B14F-4D97-AF65-F5344CB8AC3E}">
        <p14:creationId xmlns:p14="http://schemas.microsoft.com/office/powerpoint/2010/main" val="191338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B87DA-B772-0AEE-760D-792A3FE154D6}"/>
              </a:ext>
            </a:extLst>
          </p:cNvPr>
          <p:cNvSpPr>
            <a:spLocks noGrp="1"/>
          </p:cNvSpPr>
          <p:nvPr>
            <p:ph type="ctrTitle"/>
          </p:nvPr>
        </p:nvSpPr>
        <p:spPr>
          <a:xfrm>
            <a:off x="450241" y="1338943"/>
            <a:ext cx="9292450" cy="726621"/>
          </a:xfrm>
        </p:spPr>
        <p:txBody>
          <a:bodyPr>
            <a:noAutofit/>
          </a:bodyPr>
          <a:lstStyle/>
          <a:p>
            <a:pPr algn="ctr"/>
            <a:r>
              <a:rPr lang="de-AT" sz="6600" dirty="0"/>
              <a:t>Ende</a:t>
            </a:r>
          </a:p>
        </p:txBody>
      </p:sp>
      <p:sp>
        <p:nvSpPr>
          <p:cNvPr id="3" name="Untertitel 2">
            <a:extLst>
              <a:ext uri="{FF2B5EF4-FFF2-40B4-BE49-F238E27FC236}">
                <a16:creationId xmlns:a16="http://schemas.microsoft.com/office/drawing/2014/main" id="{948F1ED4-2E42-44CB-C5C9-81437F3E2A5B}"/>
              </a:ext>
            </a:extLst>
          </p:cNvPr>
          <p:cNvSpPr>
            <a:spLocks noGrp="1"/>
          </p:cNvSpPr>
          <p:nvPr>
            <p:ph type="subTitle" idx="1"/>
          </p:nvPr>
        </p:nvSpPr>
        <p:spPr>
          <a:xfrm>
            <a:off x="459969" y="2898321"/>
            <a:ext cx="9272994" cy="3446917"/>
          </a:xfrm>
        </p:spPr>
        <p:txBody>
          <a:bodyPr>
            <a:normAutofit/>
          </a:bodyPr>
          <a:lstStyle/>
          <a:p>
            <a:r>
              <a:rPr lang="de-AT" sz="3200" dirty="0"/>
              <a:t>Ich bedanke mich für die zahlreiche Teilnahme und euer Interesse am Bezirksjägertag 2024.</a:t>
            </a:r>
          </a:p>
          <a:p>
            <a:endParaRPr lang="de-AT" sz="3200" dirty="0"/>
          </a:p>
          <a:p>
            <a:pPr algn="ctr"/>
            <a:r>
              <a:rPr lang="de-AT" sz="3200" dirty="0"/>
              <a:t>Weidmannsheil</a:t>
            </a:r>
          </a:p>
          <a:p>
            <a:pPr algn="ctr"/>
            <a:r>
              <a:rPr lang="de-AT" sz="3200" dirty="0"/>
              <a:t>BJM Robert </a:t>
            </a:r>
            <a:r>
              <a:rPr lang="de-AT" sz="3200" dirty="0" err="1"/>
              <a:t>Wurzer</a:t>
            </a:r>
            <a:endParaRPr lang="de-AT" sz="3200" dirty="0"/>
          </a:p>
        </p:txBody>
      </p:sp>
    </p:spTree>
    <p:extLst>
      <p:ext uri="{BB962C8B-B14F-4D97-AF65-F5344CB8AC3E}">
        <p14:creationId xmlns:p14="http://schemas.microsoft.com/office/powerpoint/2010/main" val="5044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09F76-413B-D1D6-4AB4-6CA303E6F5E7}"/>
              </a:ext>
            </a:extLst>
          </p:cNvPr>
          <p:cNvSpPr>
            <a:spLocks noGrp="1"/>
          </p:cNvSpPr>
          <p:nvPr>
            <p:ph type="ctrTitle"/>
          </p:nvPr>
        </p:nvSpPr>
        <p:spPr>
          <a:xfrm>
            <a:off x="450241" y="1224643"/>
            <a:ext cx="9292450" cy="775607"/>
          </a:xfrm>
        </p:spPr>
        <p:txBody>
          <a:bodyPr/>
          <a:lstStyle/>
          <a:p>
            <a:r>
              <a:rPr lang="de-AT" dirty="0"/>
              <a:t>Grußworte der Ehrengäste	</a:t>
            </a:r>
          </a:p>
        </p:txBody>
      </p:sp>
      <p:sp>
        <p:nvSpPr>
          <p:cNvPr id="3" name="Untertitel 2">
            <a:extLst>
              <a:ext uri="{FF2B5EF4-FFF2-40B4-BE49-F238E27FC236}">
                <a16:creationId xmlns:a16="http://schemas.microsoft.com/office/drawing/2014/main" id="{881E1215-D758-BC6B-D2BA-CD8DCD0582D8}"/>
              </a:ext>
            </a:extLst>
          </p:cNvPr>
          <p:cNvSpPr>
            <a:spLocks noGrp="1"/>
          </p:cNvSpPr>
          <p:nvPr>
            <p:ph type="subTitle" idx="1"/>
          </p:nvPr>
        </p:nvSpPr>
        <p:spPr>
          <a:xfrm>
            <a:off x="459969" y="3502479"/>
            <a:ext cx="9272994" cy="2842759"/>
          </a:xfrm>
        </p:spPr>
        <p:txBody>
          <a:bodyPr>
            <a:normAutofit/>
          </a:bodyPr>
          <a:lstStyle/>
          <a:p>
            <a:pPr marL="342900" indent="-342900">
              <a:buFont typeface="Arial" panose="020B0604020202020204" pitchFamily="34" charset="0"/>
              <a:buChar char="•"/>
            </a:pPr>
            <a:r>
              <a:rPr lang="de-AT" dirty="0"/>
              <a:t>Bezirkshauptfrau Mag. Daniela </a:t>
            </a:r>
            <a:r>
              <a:rPr lang="de-AT" dirty="0" err="1"/>
              <a:t>Obleser</a:t>
            </a:r>
            <a:endParaRPr lang="de-AT" dirty="0"/>
          </a:p>
          <a:p>
            <a:pPr marL="342900" indent="-342900">
              <a:buFont typeface="Arial" panose="020B0604020202020204" pitchFamily="34" charset="0"/>
              <a:buChar char="•"/>
            </a:pPr>
            <a:r>
              <a:rPr lang="de-AT" dirty="0"/>
              <a:t>Bezirksbauernkammerobmann BGM. Johannes </a:t>
            </a:r>
            <a:r>
              <a:rPr lang="de-AT" dirty="0" err="1"/>
              <a:t>Zuser</a:t>
            </a:r>
            <a:endParaRPr lang="de-AT" dirty="0"/>
          </a:p>
        </p:txBody>
      </p:sp>
      <p:sp>
        <p:nvSpPr>
          <p:cNvPr id="5" name="Textfeld 4">
            <a:extLst>
              <a:ext uri="{FF2B5EF4-FFF2-40B4-BE49-F238E27FC236}">
                <a16:creationId xmlns:a16="http://schemas.microsoft.com/office/drawing/2014/main" id="{9D142AAE-9B08-E2A0-4BF9-C57D414D6937}"/>
              </a:ext>
            </a:extLst>
          </p:cNvPr>
          <p:cNvSpPr txBox="1"/>
          <p:nvPr/>
        </p:nvSpPr>
        <p:spPr>
          <a:xfrm>
            <a:off x="3047320" y="3244334"/>
            <a:ext cx="6094638" cy="369332"/>
          </a:xfrm>
          <a:prstGeom prst="rect">
            <a:avLst/>
          </a:prstGeom>
          <a:noFill/>
        </p:spPr>
        <p:txBody>
          <a:bodyPr wrap="square">
            <a:spAutoFit/>
          </a:bodyPr>
          <a:lstStyle/>
          <a:p>
            <a:endParaRPr lang="de-AT" dirty="0"/>
          </a:p>
        </p:txBody>
      </p:sp>
    </p:spTree>
    <p:extLst>
      <p:ext uri="{BB962C8B-B14F-4D97-AF65-F5344CB8AC3E}">
        <p14:creationId xmlns:p14="http://schemas.microsoft.com/office/powerpoint/2010/main" val="24388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normAutofit/>
          </a:bodyPr>
          <a:lstStyle/>
          <a:p>
            <a:r>
              <a:rPr lang="de-DE" sz="4400" dirty="0"/>
              <a:t>LJM-</a:t>
            </a:r>
            <a:r>
              <a:rPr lang="de-DE" sz="4400" dirty="0" err="1"/>
              <a:t>Stv</a:t>
            </a:r>
            <a:r>
              <a:rPr lang="de-DE" sz="4400" dirty="0"/>
              <a:t>. Gerald Friedl</a:t>
            </a:r>
            <a:br>
              <a:rPr lang="de-DE" sz="2800" dirty="0"/>
            </a:br>
            <a:r>
              <a:rPr lang="de-DE" sz="2800" dirty="0"/>
              <a:t>Mitglied im Präsidium des NÖ Jagdverbandes</a:t>
            </a:r>
            <a:endParaRPr lang="de-AT" sz="2800" dirty="0"/>
          </a:p>
        </p:txBody>
      </p:sp>
      <p:sp>
        <p:nvSpPr>
          <p:cNvPr id="5" name="Titel 4">
            <a:extLst>
              <a:ext uri="{FF2B5EF4-FFF2-40B4-BE49-F238E27FC236}">
                <a16:creationId xmlns:a16="http://schemas.microsoft.com/office/drawing/2014/main" id="{371BE79D-8A4B-53F2-6260-9EBC9FC8F683}"/>
              </a:ext>
            </a:extLst>
          </p:cNvPr>
          <p:cNvSpPr>
            <a:spLocks noGrp="1"/>
          </p:cNvSpPr>
          <p:nvPr>
            <p:ph type="ctrTitle"/>
          </p:nvPr>
        </p:nvSpPr>
        <p:spPr>
          <a:xfrm>
            <a:off x="450241" y="1543050"/>
            <a:ext cx="9292450" cy="1200150"/>
          </a:xfrm>
        </p:spPr>
        <p:txBody>
          <a:bodyPr/>
          <a:lstStyle/>
          <a:p>
            <a:r>
              <a:rPr lang="de-DE" dirty="0"/>
              <a:t>Aktuelles vom NÖ Jagdverband</a:t>
            </a:r>
            <a:endParaRPr lang="de-AT" dirty="0"/>
          </a:p>
        </p:txBody>
      </p:sp>
    </p:spTree>
    <p:extLst>
      <p:ext uri="{BB962C8B-B14F-4D97-AF65-F5344CB8AC3E}">
        <p14:creationId xmlns:p14="http://schemas.microsoft.com/office/powerpoint/2010/main" val="258881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0241" y="1208314"/>
            <a:ext cx="9292450" cy="1690007"/>
          </a:xfrm>
        </p:spPr>
        <p:txBody>
          <a:bodyPr/>
          <a:lstStyle/>
          <a:p>
            <a:r>
              <a:rPr lang="de-DE" dirty="0"/>
              <a:t>Verständigung bei Wildunfällen</a:t>
            </a:r>
            <a:br>
              <a:rPr lang="de-DE" dirty="0"/>
            </a:br>
            <a:r>
              <a:rPr lang="de-DE" dirty="0"/>
              <a:t>durch die Polizei</a:t>
            </a:r>
            <a:endParaRPr lang="de-AT" dirty="0"/>
          </a:p>
        </p:txBody>
      </p:sp>
      <p:sp>
        <p:nvSpPr>
          <p:cNvPr id="3" name="Untertitel 2"/>
          <p:cNvSpPr>
            <a:spLocks noGrp="1"/>
          </p:cNvSpPr>
          <p:nvPr>
            <p:ph type="subTitle" idx="1"/>
          </p:nvPr>
        </p:nvSpPr>
        <p:spPr/>
        <p:txBody>
          <a:bodyPr>
            <a:normAutofit/>
          </a:bodyPr>
          <a:lstStyle/>
          <a:p>
            <a:r>
              <a:rPr lang="de-DE" sz="2800" dirty="0" err="1"/>
              <a:t>Obstl</a:t>
            </a:r>
            <a:r>
              <a:rPr lang="de-DE" sz="2800" dirty="0"/>
              <a:t>. Thomas </a:t>
            </a:r>
            <a:r>
              <a:rPr lang="de-DE" sz="2800" dirty="0" err="1"/>
              <a:t>Heinreichsberger</a:t>
            </a:r>
            <a:endParaRPr lang="de-DE" sz="2800" dirty="0"/>
          </a:p>
          <a:p>
            <a:r>
              <a:rPr lang="de-DE" sz="2800" dirty="0"/>
              <a:t>Bezirkspolizeikommandant Melk</a:t>
            </a:r>
            <a:endParaRPr lang="de-AT" sz="2800" dirty="0"/>
          </a:p>
        </p:txBody>
      </p:sp>
      <p:sp>
        <p:nvSpPr>
          <p:cNvPr id="7" name="Textfeld 6">
            <a:extLst>
              <a:ext uri="{FF2B5EF4-FFF2-40B4-BE49-F238E27FC236}">
                <a16:creationId xmlns:a16="http://schemas.microsoft.com/office/drawing/2014/main" id="{DF52ADEA-31D7-5327-9526-2F3DD46139C9}"/>
              </a:ext>
            </a:extLst>
          </p:cNvPr>
          <p:cNvSpPr txBox="1"/>
          <p:nvPr/>
        </p:nvSpPr>
        <p:spPr>
          <a:xfrm>
            <a:off x="653144" y="3244334"/>
            <a:ext cx="3959678" cy="369332"/>
          </a:xfrm>
          <a:prstGeom prst="rect">
            <a:avLst/>
          </a:prstGeom>
          <a:noFill/>
        </p:spPr>
        <p:txBody>
          <a:bodyPr wrap="square">
            <a:spAutoFit/>
          </a:bodyPr>
          <a:lstStyle/>
          <a:p>
            <a:r>
              <a:rPr lang="de-DE" sz="1800" u="sng" dirty="0" err="1">
                <a:solidFill>
                  <a:srgbClr val="0563C1"/>
                </a:solidFill>
                <a:effectLst/>
                <a:latin typeface="Calibri" panose="020F0502020204030204" pitchFamily="34" charset="0"/>
                <a:ea typeface="Calibri" panose="020F0502020204030204" pitchFamily="34" charset="0"/>
                <a:hlinkClick r:id="rId2"/>
              </a:rPr>
              <a:t>Jagdplan</a:t>
            </a:r>
            <a:r>
              <a:rPr lang="de-DE" sz="1800" u="sng" dirty="0">
                <a:solidFill>
                  <a:srgbClr val="0563C1"/>
                </a:solidFill>
                <a:effectLst/>
                <a:latin typeface="Calibri" panose="020F0502020204030204" pitchFamily="34" charset="0"/>
                <a:ea typeface="Calibri" panose="020F0502020204030204" pitchFamily="34" charset="0"/>
                <a:hlinkClick r:id="rId2"/>
              </a:rPr>
              <a:t> Bezirk Melk - Google My Maps</a:t>
            </a:r>
            <a:endParaRPr lang="de-AT" dirty="0"/>
          </a:p>
        </p:txBody>
      </p:sp>
    </p:spTree>
    <p:extLst>
      <p:ext uri="{BB962C8B-B14F-4D97-AF65-F5344CB8AC3E}">
        <p14:creationId xmlns:p14="http://schemas.microsoft.com/office/powerpoint/2010/main" val="204581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0241" y="1208314"/>
            <a:ext cx="9292450" cy="1690007"/>
          </a:xfrm>
        </p:spPr>
        <p:txBody>
          <a:bodyPr/>
          <a:lstStyle/>
          <a:p>
            <a:r>
              <a:rPr lang="de-DE" dirty="0"/>
              <a:t>Tätigkeits- und</a:t>
            </a:r>
            <a:br>
              <a:rPr lang="de-DE" dirty="0"/>
            </a:br>
            <a:r>
              <a:rPr lang="de-DE" dirty="0" err="1"/>
              <a:t>Wildstandsbericht</a:t>
            </a:r>
            <a:r>
              <a:rPr lang="de-DE" dirty="0"/>
              <a:t> für 2023</a:t>
            </a:r>
            <a:endParaRPr lang="de-AT" dirty="0"/>
          </a:p>
        </p:txBody>
      </p:sp>
      <p:sp>
        <p:nvSpPr>
          <p:cNvPr id="3" name="Untertitel 2"/>
          <p:cNvSpPr>
            <a:spLocks noGrp="1"/>
          </p:cNvSpPr>
          <p:nvPr>
            <p:ph type="subTitle" idx="1"/>
          </p:nvPr>
        </p:nvSpPr>
        <p:spPr/>
        <p:txBody>
          <a:bodyPr>
            <a:normAutofit/>
          </a:bodyPr>
          <a:lstStyle/>
          <a:p>
            <a:r>
              <a:rPr lang="de-DE" sz="2800" dirty="0"/>
              <a:t>BJM Robert Wurzer</a:t>
            </a:r>
            <a:endParaRPr lang="de-AT" sz="2800" dirty="0"/>
          </a:p>
        </p:txBody>
      </p:sp>
    </p:spTree>
    <p:extLst>
      <p:ext uri="{BB962C8B-B14F-4D97-AF65-F5344CB8AC3E}">
        <p14:creationId xmlns:p14="http://schemas.microsoft.com/office/powerpoint/2010/main" val="196306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708095"/>
          </a:xfrm>
        </p:spPr>
        <p:txBody>
          <a:bodyPr/>
          <a:lstStyle/>
          <a:p>
            <a:r>
              <a:rPr lang="de-DE" dirty="0"/>
              <a:t>Rehwild</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9" name="Grafik 8">
            <a:extLst>
              <a:ext uri="{FF2B5EF4-FFF2-40B4-BE49-F238E27FC236}">
                <a16:creationId xmlns:a16="http://schemas.microsoft.com/office/drawing/2014/main" id="{0E82B691-48B0-E563-343D-8CFC93F9D901}"/>
              </a:ext>
            </a:extLst>
          </p:cNvPr>
          <p:cNvPicPr>
            <a:picLocks noChangeAspect="1"/>
          </p:cNvPicPr>
          <p:nvPr/>
        </p:nvPicPr>
        <p:blipFill>
          <a:blip r:embed="rId2"/>
          <a:stretch>
            <a:fillRect/>
          </a:stretch>
        </p:blipFill>
        <p:spPr>
          <a:xfrm>
            <a:off x="506059" y="1152940"/>
            <a:ext cx="9115020" cy="5502302"/>
          </a:xfrm>
          <a:prstGeom prst="rect">
            <a:avLst/>
          </a:prstGeom>
        </p:spPr>
      </p:pic>
    </p:spTree>
    <p:extLst>
      <p:ext uri="{BB962C8B-B14F-4D97-AF65-F5344CB8AC3E}">
        <p14:creationId xmlns:p14="http://schemas.microsoft.com/office/powerpoint/2010/main" val="30891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739900"/>
          </a:xfrm>
        </p:spPr>
        <p:txBody>
          <a:bodyPr/>
          <a:lstStyle/>
          <a:p>
            <a:r>
              <a:rPr lang="de-DE" dirty="0"/>
              <a:t>Fallwild Rehwild</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7" name="Grafik 6">
            <a:extLst>
              <a:ext uri="{FF2B5EF4-FFF2-40B4-BE49-F238E27FC236}">
                <a16:creationId xmlns:a16="http://schemas.microsoft.com/office/drawing/2014/main" id="{EF2D8E76-7FB1-F178-F176-0CB216BF3885}"/>
              </a:ext>
            </a:extLst>
          </p:cNvPr>
          <p:cNvPicPr>
            <a:picLocks noChangeAspect="1"/>
          </p:cNvPicPr>
          <p:nvPr/>
        </p:nvPicPr>
        <p:blipFill>
          <a:blip r:embed="rId2"/>
          <a:stretch>
            <a:fillRect/>
          </a:stretch>
        </p:blipFill>
        <p:spPr>
          <a:xfrm>
            <a:off x="444501" y="1240404"/>
            <a:ext cx="9272994" cy="5494351"/>
          </a:xfrm>
          <a:prstGeom prst="rect">
            <a:avLst/>
          </a:prstGeom>
        </p:spPr>
      </p:pic>
    </p:spTree>
    <p:extLst>
      <p:ext uri="{BB962C8B-B14F-4D97-AF65-F5344CB8AC3E}">
        <p14:creationId xmlns:p14="http://schemas.microsoft.com/office/powerpoint/2010/main" val="170862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425" y="500503"/>
            <a:ext cx="9292450" cy="636534"/>
          </a:xfrm>
        </p:spPr>
        <p:txBody>
          <a:bodyPr>
            <a:normAutofit fontScale="90000"/>
          </a:bodyPr>
          <a:lstStyle/>
          <a:p>
            <a:r>
              <a:rPr lang="de-DE" dirty="0"/>
              <a:t>Rotwild</a:t>
            </a:r>
            <a:endParaRPr lang="de-AT" dirty="0"/>
          </a:p>
        </p:txBody>
      </p:sp>
      <p:sp>
        <p:nvSpPr>
          <p:cNvPr id="3" name="Untertitel 2"/>
          <p:cNvSpPr>
            <a:spLocks noGrp="1"/>
          </p:cNvSpPr>
          <p:nvPr>
            <p:ph type="subTitle" idx="1"/>
          </p:nvPr>
        </p:nvSpPr>
        <p:spPr>
          <a:xfrm>
            <a:off x="506059" y="2471265"/>
            <a:ext cx="9272994" cy="3675190"/>
          </a:xfrm>
        </p:spPr>
        <p:txBody>
          <a:bodyPr>
            <a:normAutofit/>
          </a:bodyPr>
          <a:lstStyle/>
          <a:p>
            <a:endParaRPr lang="de-AT" dirty="0"/>
          </a:p>
          <a:p>
            <a:endParaRPr lang="de-AT" dirty="0"/>
          </a:p>
          <a:p>
            <a:endParaRPr lang="de-AT" dirty="0"/>
          </a:p>
        </p:txBody>
      </p:sp>
      <p:pic>
        <p:nvPicPr>
          <p:cNvPr id="5" name="Grafik 4">
            <a:extLst>
              <a:ext uri="{FF2B5EF4-FFF2-40B4-BE49-F238E27FC236}">
                <a16:creationId xmlns:a16="http://schemas.microsoft.com/office/drawing/2014/main" id="{BB35F7FA-8C56-0BBB-58F7-75CCF0741F0B}"/>
              </a:ext>
            </a:extLst>
          </p:cNvPr>
          <p:cNvPicPr>
            <a:picLocks noChangeAspect="1"/>
          </p:cNvPicPr>
          <p:nvPr/>
        </p:nvPicPr>
        <p:blipFill>
          <a:blip r:embed="rId2"/>
          <a:stretch>
            <a:fillRect/>
          </a:stretch>
        </p:blipFill>
        <p:spPr>
          <a:xfrm>
            <a:off x="479426" y="1137038"/>
            <a:ext cx="8807697" cy="5621571"/>
          </a:xfrm>
          <a:prstGeom prst="rect">
            <a:avLst/>
          </a:prstGeom>
        </p:spPr>
      </p:pic>
    </p:spTree>
    <p:extLst>
      <p:ext uri="{BB962C8B-B14F-4D97-AF65-F5344CB8AC3E}">
        <p14:creationId xmlns:p14="http://schemas.microsoft.com/office/powerpoint/2010/main" val="284501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ÖJV_BASIS">
  <a:themeElements>
    <a:clrScheme name="NÖ Jagdverband">
      <a:dk1>
        <a:sysClr val="windowText" lastClr="000000"/>
      </a:dk1>
      <a:lt1>
        <a:sysClr val="window" lastClr="FFFFFF"/>
      </a:lt1>
      <a:dk2>
        <a:srgbClr val="005041"/>
      </a:dk2>
      <a:lt2>
        <a:srgbClr val="F5F4F1"/>
      </a:lt2>
      <a:accent1>
        <a:srgbClr val="848887"/>
      </a:accent1>
      <a:accent2>
        <a:srgbClr val="605A57"/>
      </a:accent2>
      <a:accent3>
        <a:srgbClr val="7A4C33"/>
      </a:accent3>
      <a:accent4>
        <a:srgbClr val="6E527C"/>
      </a:accent4>
      <a:accent5>
        <a:srgbClr val="C8102E"/>
      </a:accent5>
      <a:accent6>
        <a:srgbClr val="E57200"/>
      </a:accent6>
      <a:hlink>
        <a:srgbClr val="949300"/>
      </a:hlink>
      <a:folHlink>
        <a:srgbClr val="1D57A5"/>
      </a:folHlink>
    </a:clrScheme>
    <a:fontScheme name="NÖ Jagdverband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ÖJV_BASIS">
  <a:themeElements>
    <a:clrScheme name="NÖ Jagdverband">
      <a:dk1>
        <a:srgbClr val="000000"/>
      </a:dk1>
      <a:lt1>
        <a:srgbClr val="FFFFFF"/>
      </a:lt1>
      <a:dk2>
        <a:srgbClr val="005041"/>
      </a:dk2>
      <a:lt2>
        <a:srgbClr val="F5F4F1"/>
      </a:lt2>
      <a:accent1>
        <a:srgbClr val="005041"/>
      </a:accent1>
      <a:accent2>
        <a:srgbClr val="848887"/>
      </a:accent2>
      <a:accent3>
        <a:srgbClr val="605A57"/>
      </a:accent3>
      <a:accent4>
        <a:srgbClr val="7A4C33"/>
      </a:accent4>
      <a:accent5>
        <a:srgbClr val="C8102E"/>
      </a:accent5>
      <a:accent6>
        <a:srgbClr val="949300"/>
      </a:accent6>
      <a:hlink>
        <a:srgbClr val="005041"/>
      </a:hlink>
      <a:folHlink>
        <a:srgbClr val="949300"/>
      </a:folHlink>
    </a:clrScheme>
    <a:fontScheme name="NÖ Jagdverband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470</Words>
  <Application>Microsoft Office PowerPoint</Application>
  <PresentationFormat>Breitbild</PresentationFormat>
  <Paragraphs>78</Paragraphs>
  <Slides>26</Slides>
  <Notes>1</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26</vt:i4>
      </vt:variant>
    </vt:vector>
  </HeadingPairs>
  <TitlesOfParts>
    <vt:vector size="32" baseType="lpstr">
      <vt:lpstr>Arial</vt:lpstr>
      <vt:lpstr>Calibri</vt:lpstr>
      <vt:lpstr>Ossem Rounded</vt:lpstr>
      <vt:lpstr>Wingdings</vt:lpstr>
      <vt:lpstr>NÖJV_BASIS</vt:lpstr>
      <vt:lpstr>3_NÖJV_BASIS</vt:lpstr>
      <vt:lpstr>Bezirksjägertag 2024</vt:lpstr>
      <vt:lpstr>Totengedenken</vt:lpstr>
      <vt:lpstr>Grußworte der Ehrengäste </vt:lpstr>
      <vt:lpstr>Aktuelles vom NÖ Jagdverband</vt:lpstr>
      <vt:lpstr>Verständigung bei Wildunfällen durch die Polizei</vt:lpstr>
      <vt:lpstr>Tätigkeits- und Wildstandsbericht für 2023</vt:lpstr>
      <vt:lpstr>Rehwild</vt:lpstr>
      <vt:lpstr>Fallwild Rehwild</vt:lpstr>
      <vt:lpstr>Rotwild</vt:lpstr>
      <vt:lpstr>Sikawild</vt:lpstr>
      <vt:lpstr>Muffelwild</vt:lpstr>
      <vt:lpstr>Schwarzwild</vt:lpstr>
      <vt:lpstr>Durchschnittsgewicht</vt:lpstr>
      <vt:lpstr> Sonstige Wildarten </vt:lpstr>
      <vt:lpstr>Jungjägerkurs </vt:lpstr>
      <vt:lpstr>Wir für Bienen</vt:lpstr>
      <vt:lpstr>Afrikanische  Schweinpest</vt:lpstr>
      <vt:lpstr>Wolf und Luchs im Bezirk Melk</vt:lpstr>
      <vt:lpstr>Bericht des Bezirksschießwart Anton Fitzthum jun.</vt:lpstr>
      <vt:lpstr>Landesmeisterschaft Jagdliches Schießen / Marchegg</vt:lpstr>
      <vt:lpstr>Bezirksmeisterschaft Jagdliches Schießen / Rosenfeld</vt:lpstr>
      <vt:lpstr>  Referat zum Thema: Niederwildhege </vt:lpstr>
      <vt:lpstr>Diskussion</vt:lpstr>
      <vt:lpstr>Ehrungen</vt:lpstr>
      <vt:lpstr>Allfälliges</vt:lpstr>
      <vt:lpstr>Ende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Ujfalusi</dc:creator>
  <cp:lastModifiedBy>Robert Wurzer</cp:lastModifiedBy>
  <cp:revision>179</cp:revision>
  <dcterms:created xsi:type="dcterms:W3CDTF">2019-04-11T20:26:34Z</dcterms:created>
  <dcterms:modified xsi:type="dcterms:W3CDTF">2024-04-27T15:44:15Z</dcterms:modified>
</cp:coreProperties>
</file>